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5" r:id="rId10"/>
    <p:sldId id="270" r:id="rId11"/>
    <p:sldId id="266" r:id="rId12"/>
    <p:sldId id="273" r:id="rId13"/>
    <p:sldId id="268" r:id="rId14"/>
    <p:sldId id="269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6EC4-0739-4BEC-8A0F-31CD0DA1D2FC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1A6D-F287-4415-9074-F576AF7F6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6EC4-0739-4BEC-8A0F-31CD0DA1D2FC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1A6D-F287-4415-9074-F576AF7F6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6EC4-0739-4BEC-8A0F-31CD0DA1D2FC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1A6D-F287-4415-9074-F576AF7F6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6EC4-0739-4BEC-8A0F-31CD0DA1D2FC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1A6D-F287-4415-9074-F576AF7F6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6EC4-0739-4BEC-8A0F-31CD0DA1D2FC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1A6D-F287-4415-9074-F576AF7F6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6EC4-0739-4BEC-8A0F-31CD0DA1D2FC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1A6D-F287-4415-9074-F576AF7F6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6EC4-0739-4BEC-8A0F-31CD0DA1D2FC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1A6D-F287-4415-9074-F576AF7F6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6EC4-0739-4BEC-8A0F-31CD0DA1D2FC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1A6D-F287-4415-9074-F576AF7F6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6EC4-0739-4BEC-8A0F-31CD0DA1D2FC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1A6D-F287-4415-9074-F576AF7F6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6EC4-0739-4BEC-8A0F-31CD0DA1D2FC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1A6D-F287-4415-9074-F576AF7F6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6EC4-0739-4BEC-8A0F-31CD0DA1D2FC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1A6D-F287-4415-9074-F576AF7F6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E6EC4-0739-4BEC-8A0F-31CD0DA1D2FC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31A6D-F287-4415-9074-F576AF7F63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лексей\Desktop\96938544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лексей\Desktop\slid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</a:t>
            </a:r>
            <a:r>
              <a:rPr lang="ru-RU" dirty="0"/>
              <a:t> </a:t>
            </a:r>
            <a:r>
              <a:rPr lang="ru-RU" dirty="0" smtClean="0"/>
              <a:t>проекта</a:t>
            </a:r>
            <a:r>
              <a:rPr lang="en-US" dirty="0" smtClean="0"/>
              <a:t>:</a:t>
            </a:r>
            <a:r>
              <a:rPr lang="ru-RU" dirty="0" smtClean="0"/>
              <a:t>Книга – группы «Я помню! Я горжусь!»</a:t>
            </a:r>
            <a:endParaRPr lang="ru-RU" dirty="0"/>
          </a:p>
        </p:txBody>
      </p:sp>
      <p:pic>
        <p:nvPicPr>
          <p:cNvPr id="10242" name="Picture 2" descr="C:\Users\Алексей\Desktop\20170505_134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799288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лексей\Desktop\Новая папка\20170505_1349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4096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лексей\Desktop\Новая папка\20170505_1349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0959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лексей\Desktop\Новая папка\20170505_135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3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лексей\Desktop\Новая папка\20170505_134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7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лексей\Desktop\slide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лексей\Desktop\96938544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165304"/>
            <a:ext cx="7775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Алексей\Desktop\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C:\Users\Алексей\Desktop\3e5b5e89296ae390458815c76d670ad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266429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Алексей\Desktop\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ей\Desktop\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ей\Desktop\slide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Desktop\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лексей\Desktop\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лексей\Desktop\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лексей\Desktop\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18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Итог проекта:Книга – группы «Я помню! Я горжусь!»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8</cp:revision>
  <dcterms:created xsi:type="dcterms:W3CDTF">2017-05-23T03:26:25Z</dcterms:created>
  <dcterms:modified xsi:type="dcterms:W3CDTF">2017-05-23T04:46:02Z</dcterms:modified>
</cp:coreProperties>
</file>