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2"/>
  </p:notesMasterIdLst>
  <p:sldIdLst>
    <p:sldId id="266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57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47133-5EA1-4359-84A4-DFAA169A533B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54F8-2A27-4064-B5BB-69ACBD60CE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0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54F8-2A27-4064-B5BB-69ACBD60CE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42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5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4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2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8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5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7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8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0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3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2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4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A3688F-31E9-4A17-8CC2-BD5F86E0F1AF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8F1CC-B410-4A4F-A8AB-93DA227B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0144" y="2424516"/>
            <a:ext cx="684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Коррекция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дисграфии</a:t>
            </a:r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и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дислексии</a:t>
            </a:r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 почве нарушения языкового анализа и синтеза</a:t>
            </a:r>
            <a:endParaRPr lang="ru-RU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6012" y="4667534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Учитель-логопед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МБОУ СОШ №3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Хохлова Э.Г.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184" y="583421"/>
            <a:ext cx="723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Какие слова нужно вставить в предложения? </a:t>
            </a:r>
          </a:p>
          <a:p>
            <a:pPr algn="ctr"/>
            <a:r>
              <a:rPr lang="ru-RU" sz="2400" b="1" dirty="0" smtClean="0"/>
              <a:t>Соедините стрелками.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28" y="1594747"/>
            <a:ext cx="10543878" cy="2230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238" t="-7727" r="26185" b="7727"/>
          <a:stretch/>
        </p:blipFill>
        <p:spPr>
          <a:xfrm>
            <a:off x="2439632" y="4236358"/>
            <a:ext cx="7365271" cy="14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1031" y="686137"/>
            <a:ext cx="7815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Составьте слово </a:t>
            </a:r>
            <a:r>
              <a:rPr lang="ru-RU" sz="2000" smtClean="0"/>
              <a:t>по алгоритму. </a:t>
            </a:r>
            <a:endParaRPr lang="ru-RU" sz="2000" dirty="0" smtClean="0"/>
          </a:p>
          <a:p>
            <a:r>
              <a:rPr lang="ru-RU" sz="2000" dirty="0" smtClean="0"/>
              <a:t>Первая буква записана на прямоугольнике, вторая – на круге, </a:t>
            </a:r>
          </a:p>
          <a:p>
            <a:r>
              <a:rPr lang="ru-RU" sz="2000" dirty="0" smtClean="0"/>
              <a:t>третья – на шестиугольнике, четвёртая – на квадрате, </a:t>
            </a:r>
          </a:p>
          <a:p>
            <a:r>
              <a:rPr lang="ru-RU" sz="2000" dirty="0" smtClean="0"/>
              <a:t>пятая – на ромбе, шестая – на треугольнике.</a:t>
            </a:r>
            <a:endParaRPr lang="ru-RU" sz="2000" dirty="0"/>
          </a:p>
        </p:txBody>
      </p:sp>
      <p:pic>
        <p:nvPicPr>
          <p:cNvPr id="1026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74" y="2358326"/>
            <a:ext cx="9749440" cy="26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15095" y="5098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Укажите, сколько мягких согласных звуков в этом слове.</a:t>
            </a:r>
          </a:p>
          <a:p>
            <a:r>
              <a:rPr lang="ru-RU" dirty="0" smtClean="0"/>
              <a:t>А) 0                Б) 1                 В) 2                Г)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6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4927" y="1038106"/>
            <a:ext cx="6536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Расшифруйте слово с помощью таблицы и запишите его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03" y="1956287"/>
            <a:ext cx="10013652" cy="16560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4091" y="45453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Сколько в этом слове слогов?</a:t>
            </a:r>
          </a:p>
          <a:p>
            <a:r>
              <a:rPr lang="ru-RU" dirty="0" smtClean="0"/>
              <a:t>A) 1                Б) 2                  В) 3               Г)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85" y="2101754"/>
            <a:ext cx="10376972" cy="2319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5190" b="-9997"/>
          <a:stretch/>
        </p:blipFill>
        <p:spPr>
          <a:xfrm>
            <a:off x="3847724" y="5151330"/>
            <a:ext cx="4074060" cy="298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5339" y="916198"/>
            <a:ext cx="9055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Расшифруйте слово из указанных букв (порядок букв не меняем).</a:t>
            </a:r>
          </a:p>
          <a:p>
            <a:pPr algn="ctr"/>
            <a:r>
              <a:rPr lang="ru-RU" sz="2400" b="1" dirty="0" smtClean="0"/>
              <a:t>Укажите, сколько в этом слове звонких согласных звуков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49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6513" y="650848"/>
            <a:ext cx="3437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Разгадайте кроссворд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065" y="1269693"/>
            <a:ext cx="6581870" cy="2956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814" y="4226393"/>
            <a:ext cx="6301521" cy="246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14" y="4507235"/>
            <a:ext cx="2428571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7992" b="-5507"/>
          <a:stretch/>
        </p:blipFill>
        <p:spPr>
          <a:xfrm>
            <a:off x="2683388" y="822879"/>
            <a:ext cx="6771065" cy="399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35" y="1323904"/>
            <a:ext cx="7681729" cy="4008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57" y="5535634"/>
            <a:ext cx="5514286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002" y="779898"/>
            <a:ext cx="8815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Пройдите по лабиринту кратчайшим путём. </a:t>
            </a:r>
          </a:p>
          <a:p>
            <a:r>
              <a:rPr lang="ru-RU" dirty="0" smtClean="0"/>
              <a:t>Соберите по порядку все буквы, которые лежат на этом пути. </a:t>
            </a:r>
          </a:p>
          <a:p>
            <a:r>
              <a:rPr lang="ru-RU" dirty="0" smtClean="0"/>
              <a:t>Запишите полученное слово в каждый из 4 прямоугольников и прочтите словосочетания. В каких из них записанное слово употреблено в переносном значении?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069" y="2047520"/>
            <a:ext cx="6729109" cy="3256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7434" y="5584180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 1, 4       Б) 1, 2    В) 1, 3   Г) 2, 3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2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778" y="646816"/>
            <a:ext cx="666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Раскодируй имя существительное. </a:t>
            </a:r>
          </a:p>
          <a:p>
            <a:r>
              <a:rPr lang="ru-RU" dirty="0" smtClean="0"/>
              <a:t>Для этого двигайтесь по маршруту, указанному стрелочками. Начало движения – пустая клетка.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84" y="1765426"/>
            <a:ext cx="9035632" cy="40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161" y="62869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Соотнеси цифры и картинки</a:t>
            </a:r>
          </a:p>
          <a:p>
            <a:pPr algn="ctr"/>
            <a:r>
              <a:rPr lang="ru-RU" sz="2000" b="1" dirty="0" smtClean="0"/>
              <a:t> правого и левого столбиков так, </a:t>
            </a:r>
          </a:p>
          <a:p>
            <a:pPr algn="ctr"/>
            <a:r>
              <a:rPr lang="ru-RU" sz="2000" b="1" dirty="0" smtClean="0"/>
              <a:t>чтобы получились новые слова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26" r="17752"/>
          <a:stretch/>
        </p:blipFill>
        <p:spPr>
          <a:xfrm>
            <a:off x="1575192" y="1626788"/>
            <a:ext cx="9293489" cy="3090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6415"/>
          <a:stretch/>
        </p:blipFill>
        <p:spPr>
          <a:xfrm>
            <a:off x="2467024" y="4834651"/>
            <a:ext cx="7301655" cy="13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</TotalTime>
  <Words>231</Words>
  <Application>Microsoft Office PowerPoint</Application>
  <PresentationFormat>Произвольный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Privet</cp:lastModifiedBy>
  <cp:revision>25</cp:revision>
  <dcterms:created xsi:type="dcterms:W3CDTF">2017-03-17T06:52:41Z</dcterms:created>
  <dcterms:modified xsi:type="dcterms:W3CDTF">2019-12-14T08:35:21Z</dcterms:modified>
</cp:coreProperties>
</file>