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352" r:id="rId4"/>
    <p:sldId id="342" r:id="rId5"/>
    <p:sldId id="343" r:id="rId6"/>
    <p:sldId id="344" r:id="rId7"/>
    <p:sldId id="349" r:id="rId8"/>
    <p:sldId id="35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FA395-C4B7-4096-8E47-F1E174AEC5A7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E637F-A2CE-42AE-8915-CEA377809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8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16DE-19AD-4675-B206-3EF9F4F4D8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94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16DE-19AD-4675-B206-3EF9F4F4D8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9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6BAFD-3704-254B-04AC-92858252F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F8AFCF-B766-4379-F8D8-A7180279B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028AF-511B-9D13-E468-0562F6FA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DAEB1-F689-EF0B-AB1B-26BC6EBC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08BDCE-6053-9F27-F729-95C2131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3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65B8C-F7B4-91AF-4E43-A98D036F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9E0004-CB33-2071-9DD2-B4A617954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9948A-36AE-9755-4608-E7F0200F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9BBC5-5391-0616-EC7E-090E8BF8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7BDCB8-847C-B0CE-D5DB-602D56D5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969234-F7AD-D312-8C15-337CCBCCF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923762-0DA0-5470-FB52-2B156137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67A9EA-7DC3-4C48-DAC7-B596C783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0BE01-9E81-8266-8AF2-B4408A5C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E0DBF-9D5D-9E95-36E1-9384B7B3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8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108893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849811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507770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078933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067460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967732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007446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734391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F813B-A297-435C-C49D-CDEB1D52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1D359-4FF4-732B-9670-5970370AF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38E76-EC41-7434-640A-C122937F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841F8-8A82-D91E-E512-45193997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B587A-F749-0F95-C331-CCEB3E9E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7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479968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70420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980970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D5F44-3FC4-D85A-5AD3-83828B8EE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C9C2C3-782B-A25A-02EB-9DC2A1EDF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FA24F-2CBB-827B-BEB9-D36E6F21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A4DCB-DCCC-050A-12E1-AD1FF759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1CBA3-E581-99DD-3944-789D85E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10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183D-9B3F-BF91-846D-AD614117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403AA-B7E3-9EE8-16FB-4FF82661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F5F9-44A9-33BF-107B-80B872B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5B3C5-9A69-E108-BB7A-B43417DA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83DD7-BD92-DD17-BD3C-89A62FFC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19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94786-7BEC-DB45-33CD-149FE603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8F4C5-9036-9402-6579-208673359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B44D38-1B6F-68FA-74E6-5E016734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5D4D6-8764-D204-F607-9AECDA18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17DFD-233F-0AB1-DCA4-6078D560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29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586B5-7622-B3C2-D5EA-55CC91BB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A9806-F099-3959-BCE5-18707094B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3A219D-3852-D372-991D-88F861CCB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45D779-6ACC-534C-CC82-49513213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702E7-C9E8-B683-F32F-1A37F7D9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CFBC48-F7C9-AA14-E63C-1BB66D89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65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9C84D-C121-8A34-FE16-1A555BE4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BCF2A3-1088-6879-9263-84A4F8DF9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C28EC8-6B04-1A42-7C0E-27AA10B78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998EFE-5809-3049-C12B-463172C2D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078560-09D2-32A8-AE9E-B261D4036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794B09-CE65-99D1-08AA-5BF89DFD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3AE8E8-7483-7206-103D-BC856CE5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3BCE78-C571-C082-11D7-21E9CDA2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8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4A0D-3DD2-7063-2BC0-252F7B5A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918467-3DC9-A461-F25B-E5D21957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1879FA-5997-1982-3436-E379B49A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17915C-B7C7-7B9F-C947-7A2D6572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36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2C7C15-6690-48ED-49BE-8A4EE894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15E97F-0843-F226-14A0-7547EB0B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18A682-1C78-D01C-A5EE-AEF3251B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FB179-E1EA-F9E6-F70C-29DA0410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080715-43A1-E109-B701-3AE000D86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FE5C2-411E-416A-4B43-499AD289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81F23-D61E-859B-A054-4B8EC3C6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D7467-2FA9-8896-7FF4-D9AC3FF3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34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FB06A-264E-5C27-157A-8552F6B1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74D73-1C70-388E-F456-4E58B36A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2BCDE8-59D1-6A36-406F-0A0164AD7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D3EE0C-C8A0-7B7D-D13E-1C8A89D5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9A154E-DBFD-91C0-61F3-8419F9BD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7B218E-235B-EB05-3908-217D60D9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22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32AB6-EBDF-2EFA-C002-FB3C0F94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D751BC-1007-8ABD-6126-16D52C4E1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5EEFC5-36E7-E95B-0212-0C923444E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8CCD4B-0651-91B4-50B2-BA377325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ED6D78-8575-DDDD-B1C4-2326341F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8D19A-5E59-7BA1-4964-C20168F1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30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C0C1E-3D5B-3C1D-E212-3C1F6560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043E66-83A2-AE1C-9DA9-F04458F60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17605-C7A1-D05C-D9BB-297DCAEB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50344-492D-ADAD-BDDE-BA182C54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D6293-0E5C-D8A9-CB30-3ED35571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78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B880B9-B0E8-C88D-ED99-4724ADEC0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69187E-7C42-A6D3-41C1-FCD9553EA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60A6E-53F0-B76F-03AE-BF5599A9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F43D2E-F397-AAF8-200E-45105CCE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24EFE-F936-F1A0-FC31-28A8B10D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09C25-5BF0-EA91-AE77-32F99E55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A0F01-9BF3-9233-CED3-E67979EE8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C01F66-5081-6FAC-8014-B76E08C5F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B6477-9D97-E4BE-59DC-2CB70BCD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8AA1CD-1B18-F468-8868-F7E7430F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60D23-3625-F6D2-3EE5-44EE92E8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10FB-E1B0-AB7C-BB49-11CBDBEE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5BF78F-5EF7-F8E3-48C6-7539391FE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02A5C4-095E-6C68-41CE-5B40CD04C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7C384E-050D-4FA0-5F0F-2DD7932D1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71FD9D-7DDE-0EFC-3CCF-127DE0A52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1A3283-B118-8D71-D808-493242AE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993B64-0AE6-4E8F-AA36-D48B38B2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BFE850-5893-87B3-FB77-FBAA05D7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9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5A212-624E-62DC-2738-6E60CCB7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EA9ECF-B791-684A-D127-E96C47AC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681E88-F10C-8B40-F8C1-0A060E76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00EE9F-8E61-AF62-E4A6-5F4099D6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17201F-650B-056A-3920-F9B07E8E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CF4E93-B5B6-20CD-8274-4F0BA85E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B24583-D5F0-E49B-52EE-7D8CC08F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871AE-6969-687D-6134-4141BE42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973D7-FFA4-CB3E-254C-E63B7EF9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FFE687-CB5E-3D17-3BA0-F9EE93C69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2E6A9C-8E3B-7DC4-21C3-745A06BD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16E4B-F3B1-E922-8530-FA98D3EC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C36D5D-0DA4-2C81-C4A2-E099CB2E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8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44D0-9ED0-DE41-69DA-3590D67F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A213E0-7196-2920-3606-A2CF1A8AE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6D0B51-9779-226C-E54B-68E64317A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377B8-6685-BBBC-92AE-95CCF00D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FED3A-8161-2560-52C2-8C491760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EE6022-0EB9-0426-79CC-169DE55C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285EC-53F3-A3E6-55C4-402386AD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FDEEA-AD11-5B68-9BF4-9500F6429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97766-35C5-4EE3-2FD0-F6391F311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12574-DF75-49B4-8129-FF77D1E63B6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F3105-2137-E2C0-13AA-7F93B3304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2ACF9-0126-74DE-937F-D63CB3AF9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EE2E5-970A-4566-A9A0-C5B66D4B3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80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 loop="1"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9D6B3-5A06-8103-A920-66DA3359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0650D2-1C99-9710-8EAF-AA9270B63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80264-A9FA-A8B9-6302-75970C7F3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78CF-643C-41FB-A1B8-838FA3550A1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B5E4-C599-82BB-6A6E-2C1BDF23E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0B52E-2177-1FB7-EF09-2ECFD9879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4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file:///C:\Users\&#1070;&#1083;&#1080;&#1103;%20&#1042;&#1083;&#1072;&#1076;&#1080;&#1084;&#1080;&#1088;&#1086;&#1074;&#1085;&#1072;\Desktop\&#1048;&#1075;&#1088;&#1072;%20&#1047;&#1053;&#1040;&#1052;&#1071;%20&#1055;&#1054;&#1041;&#1045;&#1044;&#1067;\&#1076;&#1077;&#1076;%2029%20&#1089;&#1083;&#1072;&#1081;&#1076;.mp3" TargetMode="Externa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47;&#1053;&#1040;&#1052;&#1071;%20&#1055;&#1054;&#1041;&#1045;&#1044;&#1067;\&#1045;&#1075;&#1086;&#1088;&#1082;&#1072;%20%2029%20&#1057;&#1051;&#1040;&#1049;&#1044;.mp3" TargetMode="External"/><Relationship Id="rId1" Type="http://schemas.microsoft.com/office/2007/relationships/media" Target="file:///C:\Users\&#1070;&#1083;&#1080;&#1103;%20&#1042;&#1083;&#1072;&#1076;&#1080;&#1084;&#1080;&#1088;&#1086;&#1074;&#1085;&#1072;\Desktop\&#1048;&#1075;&#1088;&#1072;%20&#1047;&#1053;&#1040;&#1052;&#1071;%20&#1055;&#1054;&#1041;&#1045;&#1044;&#1067;\&#1045;&#1075;&#1086;&#1088;&#1082;&#1072;%20%2029%20&#1057;&#1051;&#1040;&#1049;&#1044;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jpeg"/><Relationship Id="rId4" Type="http://schemas.openxmlformats.org/officeDocument/2006/relationships/audio" Target="file:///C:\Users\&#1070;&#1083;&#1080;&#1103;%20&#1042;&#1083;&#1072;&#1076;&#1080;&#1084;&#1080;&#1088;&#1086;&#1074;&#1085;&#1072;\Desktop\&#1048;&#1075;&#1088;&#1072;%20&#1047;&#1053;&#1040;&#1052;&#1071;%20&#1055;&#1054;&#1041;&#1045;&#1044;&#1067;\&#1076;&#1077;&#1076;%2029%20&#1089;&#1083;&#1072;&#1081;&#1076;.mp3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jpeg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47;&#1053;&#1040;&#1052;&#1071;%20&#1055;&#1054;&#1041;&#1045;&#1044;&#1067;\&#1045;&#1075;&#1086;&#1088;&#1082;&#1072;%20%20&#1058;&#1067;%20&#1042;&#1053;&#1048;&#1052;&#1040;&#1058;&#1045;&#1051;&#1068;&#1053;&#1067;&#1049;.mp3" TargetMode="External"/><Relationship Id="rId1" Type="http://schemas.microsoft.com/office/2007/relationships/media" Target="file:///C:\Users\&#1070;&#1083;&#1080;&#1103;%20&#1042;&#1083;&#1072;&#1076;&#1080;&#1084;&#1080;&#1088;&#1086;&#1074;&#1085;&#1072;\Desktop\&#1048;&#1075;&#1088;&#1072;%20&#1047;&#1053;&#1040;&#1052;&#1071;%20&#1055;&#1054;&#1041;&#1045;&#1044;&#1067;\&#1045;&#1075;&#1086;&#1088;&#1082;&#1072;%20%20&#1058;&#1067;%20&#1042;&#1053;&#1048;&#1052;&#1040;&#1058;&#1045;&#1051;&#1068;&#1053;&#1067;&#1049;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36%20&#1057;&#1051;.mp3" TargetMode="External"/><Relationship Id="rId1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36%20&#1057;&#1051;.mp3" TargetMode="External"/><Relationship Id="rId6" Type="http://schemas.openxmlformats.org/officeDocument/2006/relationships/image" Target="../media/image17.jpeg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3B379-5C6A-BF69-C937-EF0237336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5" y="1366887"/>
            <a:ext cx="7824247" cy="2441542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 Roman" pitchFamily="2" charset="0"/>
                <a:ea typeface="+mn-ea"/>
                <a:cs typeface="Times New Roman" pitchFamily="18" charset="0"/>
              </a:rPr>
              <a:t>Игра  «</a:t>
            </a:r>
            <a:r>
              <a:rPr lang="ru-RU" sz="4800" b="1" dirty="0">
                <a:solidFill>
                  <a:srgbClr val="FF0000"/>
                </a:solidFill>
                <a:latin typeface="Time Roman" pitchFamily="2" charset="0"/>
                <a:ea typeface="+mn-ea"/>
                <a:cs typeface="Times New Roman" pitchFamily="18" charset="0"/>
              </a:rPr>
              <a:t>Знамя Победы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 Roman" pitchFamily="2" charset="0"/>
                <a:ea typeface="+mn-ea"/>
                <a:cs typeface="Times New Roman" pitchFamily="18" charset="0"/>
              </a:rPr>
              <a:t>»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 descr="7975.750x0.png">
            <a:extLst>
              <a:ext uri="{FF2B5EF4-FFF2-40B4-BE49-F238E27FC236}">
                <a16:creationId xmlns:a16="http://schemas.microsoft.com/office/drawing/2014/main" id="{978D1122-0FBF-0403-E3B4-CFAF5BD8B1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0714"/>
          <a:stretch>
            <a:fillRect/>
          </a:stretch>
        </p:blipFill>
        <p:spPr>
          <a:xfrm>
            <a:off x="113122" y="818446"/>
            <a:ext cx="2139885" cy="191061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3709ACF-7D49-9652-89F8-22B0722FB84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Скругленный прямоугольник 11">
            <a:extLst>
              <a:ext uri="{FF2B5EF4-FFF2-40B4-BE49-F238E27FC236}">
                <a16:creationId xmlns:a16="http://schemas.microsoft.com/office/drawing/2014/main" id="{40FC40C2-940B-4C2A-4783-7AF759DDBF07}"/>
              </a:ext>
            </a:extLst>
          </p:cNvPr>
          <p:cNvSpPr/>
          <p:nvPr/>
        </p:nvSpPr>
        <p:spPr>
          <a:xfrm>
            <a:off x="721150" y="3412499"/>
            <a:ext cx="7701699" cy="2865753"/>
          </a:xfrm>
          <a:prstGeom prst="roundRect">
            <a:avLst/>
          </a:prstGeom>
          <a:solidFill>
            <a:srgbClr val="0F6FC6">
              <a:lumMod val="20000"/>
              <a:lumOff val="80000"/>
            </a:srgbClr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0070C0"/>
                </a:solidFill>
                <a:latin typeface="Time Roman" pitchFamily="2" charset="0"/>
                <a:cs typeface="Times New Roman" pitchFamily="18" charset="0"/>
              </a:rPr>
              <a:t>Задачи: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ea typeface="Calibri"/>
              </a:rPr>
              <a:t>Формировать элементарные представления детей о знамени Победы. Расширять словарный запас названиями символики. Воспитывать уважительное отношение к истории нашей страны.</a:t>
            </a:r>
          </a:p>
          <a:p>
            <a:pPr lvl="0" algn="ctr">
              <a:defRPr/>
            </a:pPr>
            <a:endParaRPr lang="ru-RU" b="1" dirty="0">
              <a:solidFill>
                <a:srgbClr val="04617B"/>
              </a:solidFill>
              <a:cs typeface="Times New Roman" pitchFamily="18" charset="0"/>
            </a:endParaRPr>
          </a:p>
          <a:p>
            <a:pPr lvl="0" algn="ctr" defTabSz="685783">
              <a:lnSpc>
                <a:spcPct val="90000"/>
              </a:lnSpc>
              <a:spcBef>
                <a:spcPts val="750"/>
              </a:spcBef>
            </a:pPr>
            <a:r>
              <a:rPr lang="ru-RU" b="1" dirty="0">
                <a:solidFill>
                  <a:srgbClr val="04617B"/>
                </a:solidFill>
                <a:cs typeface="Times New Roman" pitchFamily="18" charset="0"/>
              </a:rPr>
              <a:t>Ход игры: 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с</a:t>
            </a:r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</a:rPr>
              <a:t>южетно - игровая линия, разговор правнука Егорки и прадеда, </a:t>
            </a:r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ветерана Великой Отечественной войны. Егорка очень любознательный мальчик и он часто просит прадедушку рассказать о военном времени. </a:t>
            </a:r>
          </a:p>
          <a:p>
            <a:pPr lvl="0" algn="ctr" defTabSz="685783">
              <a:lnSpc>
                <a:spcPct val="90000"/>
              </a:lnSpc>
              <a:spcBef>
                <a:spcPts val="750"/>
              </a:spcBef>
            </a:pPr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Послушаем рассказ прадедушки и поиграем вместе с Егоркой.</a:t>
            </a:r>
          </a:p>
        </p:txBody>
      </p:sp>
    </p:spTree>
    <p:extLst>
      <p:ext uri="{BB962C8B-B14F-4D97-AF65-F5344CB8AC3E}">
        <p14:creationId xmlns:p14="http://schemas.microsoft.com/office/powerpoint/2010/main" val="15295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3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214290"/>
            <a:ext cx="2849198" cy="1930706"/>
          </a:xfrm>
          <a:prstGeom prst="rect">
            <a:avLst/>
          </a:prstGeom>
        </p:spPr>
      </p:pic>
      <p:pic>
        <p:nvPicPr>
          <p:cNvPr id="9" name="Рисунок 8" descr="мальчик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3143248"/>
            <a:ext cx="1837011" cy="3362326"/>
          </a:xfrm>
          <a:prstGeom prst="rect">
            <a:avLst/>
          </a:prstGeom>
        </p:spPr>
      </p:pic>
      <p:pic>
        <p:nvPicPr>
          <p:cNvPr id="10" name="Рисунок 9" descr="дедушк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64" y="1575011"/>
            <a:ext cx="2503558" cy="499726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3108" y="2894029"/>
            <a:ext cx="4500594" cy="13922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accent1"/>
                </a:solidFill>
              </a:rPr>
              <a:t>Задание:</a:t>
            </a:r>
            <a:r>
              <a:rPr lang="ru-RU" sz="1400" b="1" dirty="0">
                <a:solidFill>
                  <a:prstClr val="black"/>
                </a:solidFill>
              </a:rPr>
              <a:t> Внимательно рассмотри Знамя Победы.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- Какого цвета Знамя Победы? </a:t>
            </a:r>
            <a:r>
              <a:rPr lang="ru-RU" sz="1400" b="1" i="1" dirty="0">
                <a:solidFill>
                  <a:prstClr val="black"/>
                </a:solidFill>
              </a:rPr>
              <a:t>(Знамя Победы красного цвета).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52836" y="5429264"/>
            <a:ext cx="4500594" cy="10898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lvl="0" algn="ctr"/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Серп и молот - это символы труда и трудящихся, тех. Кто работает на фабриках и заводах, выращивает хлеб, а звезда – символ защитников Отчества.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24" y="4429132"/>
            <a:ext cx="450059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- Что изображено на Знамени Победы?    </a:t>
            </a:r>
            <a:r>
              <a:rPr lang="ru-RU" sz="1400" b="1" i="1" dirty="0">
                <a:solidFill>
                  <a:prstClr val="black"/>
                </a:solidFill>
              </a:rPr>
              <a:t>(На Знамени Победы изображены: звезда, серп и молот).</a:t>
            </a:r>
          </a:p>
        </p:txBody>
      </p:sp>
      <p:pic>
        <p:nvPicPr>
          <p:cNvPr id="17" name="Рисунок 16" descr="flag_1024x7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4572000" y="285728"/>
            <a:ext cx="2647330" cy="191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Егорка  29 СЛАЙ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дед 29 слайд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99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LR4E1DBoKfcSYVuLWeOuPmSSE1d6_o9I73nkc0bcH19zJ-S_OPsNchfKo_CaxFdc6IOihHBcMiCfpeujqBGDXaib15JkuOgmhnGf2FujOSk2hsTCbH1di-ortjLEnc1.jpg"/>
          <p:cNvPicPr>
            <a:picLocks noChangeAspect="1"/>
          </p:cNvPicPr>
          <p:nvPr/>
        </p:nvPicPr>
        <p:blipFill>
          <a:blip r:embed="rId3" cstate="print"/>
          <a:srcRect l="9766" t="8638" r="8202" b="10741"/>
          <a:stretch>
            <a:fillRect/>
          </a:stretch>
        </p:blipFill>
        <p:spPr>
          <a:xfrm>
            <a:off x="1142976" y="4000504"/>
            <a:ext cx="3000396" cy="185738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1200 (2)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4929190" y="1643050"/>
            <a:ext cx="300036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ri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000504"/>
            <a:ext cx="300039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1643050"/>
            <a:ext cx="3000396" cy="17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14290"/>
            <a:ext cx="8715436" cy="100013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Найди среди знамен знамя Победы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785786" y="1692164"/>
            <a:ext cx="714380" cy="66526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Roman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857224" y="3977446"/>
            <a:ext cx="714380" cy="66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Roman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7429520" y="1714488"/>
            <a:ext cx="714380" cy="66526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Roman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7500958" y="3978180"/>
            <a:ext cx="714380" cy="66526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Roman" pitchFamily="2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99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71528065-stock-illustration-colorful-fireworks-background.jpg"/>
          <p:cNvPicPr>
            <a:picLocks noChangeAspect="1"/>
          </p:cNvPicPr>
          <p:nvPr/>
        </p:nvPicPr>
        <p:blipFill>
          <a:blip r:embed="rId5">
            <a:lum bright="10000" contrast="-10000"/>
          </a:blip>
          <a:stretch>
            <a:fillRect/>
          </a:stretch>
        </p:blipFill>
        <p:spPr>
          <a:xfrm>
            <a:off x="285720" y="214290"/>
            <a:ext cx="8709429" cy="6429396"/>
          </a:xfrm>
          <a:prstGeom prst="rect">
            <a:avLst/>
          </a:prstGeom>
        </p:spPr>
      </p:pic>
      <p:pic>
        <p:nvPicPr>
          <p:cNvPr id="6" name="Рисунок 5" descr="130473959_Untitled41.gif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-21775" y="0"/>
            <a:ext cx="9165775" cy="6429420"/>
          </a:xfrm>
          <a:prstGeom prst="rect">
            <a:avLst/>
          </a:prstGeom>
        </p:spPr>
      </p:pic>
      <p:pic>
        <p:nvPicPr>
          <p:cNvPr id="5" name="Рисунок 4" descr="s1200 (2).jpg"/>
          <p:cNvPicPr>
            <a:picLocks noChangeAspect="1"/>
          </p:cNvPicPr>
          <p:nvPr/>
        </p:nvPicPr>
        <p:blipFill>
          <a:blip r:embed="rId7" cstate="print">
            <a:lum bright="10000" contrast="20000"/>
          </a:blip>
          <a:stretch>
            <a:fillRect/>
          </a:stretch>
        </p:blipFill>
        <p:spPr>
          <a:xfrm>
            <a:off x="2571736" y="3929066"/>
            <a:ext cx="4143404" cy="246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Егорка  ТЫ ВНИМАТЕЛЬНЫ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89861"/>
      </p:ext>
    </p:extLst>
  </p:cSld>
  <p:clrMapOvr>
    <a:masterClrMapping/>
  </p:clrMapOvr>
  <p:transition>
    <p:sndAc>
      <p:stSnd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4.jpg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rcRect l="17188" r="18749"/>
          <a:stretch>
            <a:fillRect/>
          </a:stretch>
        </p:blipFill>
        <p:spPr>
          <a:xfrm>
            <a:off x="2428860" y="0"/>
            <a:ext cx="5857916" cy="6858000"/>
          </a:xfrm>
          <a:prstGeom prst="rect">
            <a:avLst/>
          </a:prstGeom>
        </p:spPr>
      </p:pic>
      <p:pic>
        <p:nvPicPr>
          <p:cNvPr id="5" name="Рисунок 4" descr="7975.750x0.png"/>
          <p:cNvPicPr>
            <a:picLocks noChangeAspect="1"/>
          </p:cNvPicPr>
          <p:nvPr/>
        </p:nvPicPr>
        <p:blipFill>
          <a:blip r:embed="rId7" cstate="print"/>
          <a:srcRect t="10714"/>
          <a:stretch>
            <a:fillRect/>
          </a:stretch>
        </p:blipFill>
        <p:spPr>
          <a:xfrm>
            <a:off x="214282" y="0"/>
            <a:ext cx="3200395" cy="2857496"/>
          </a:xfrm>
          <a:prstGeom prst="rect">
            <a:avLst/>
          </a:prstGeom>
        </p:spPr>
      </p:pic>
      <p:pic>
        <p:nvPicPr>
          <p:cNvPr id="6" name="Рисунок 5" descr="vozdushnyy-sharik-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1214422"/>
            <a:ext cx="2843514" cy="2843514"/>
          </a:xfrm>
          <a:prstGeom prst="rect">
            <a:avLst/>
          </a:prstGeom>
        </p:spPr>
      </p:pic>
      <p:pic>
        <p:nvPicPr>
          <p:cNvPr id="8" name="Рисунок 7" descr="upload-f92ab940-36eb-11e6-9ed1-593bfe5249b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0"/>
            <a:ext cx="925520" cy="2143116"/>
          </a:xfrm>
          <a:prstGeom prst="rect">
            <a:avLst/>
          </a:prstGeom>
        </p:spPr>
      </p:pic>
      <p:pic>
        <p:nvPicPr>
          <p:cNvPr id="9" name="Егорка  36 С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7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12615 L -0.02343 -0.167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33611 L -2.5E-6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2DF94-B394-9B3C-0D21-E1E82D01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3386"/>
            <a:ext cx="8229600" cy="26866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Хочешь поиграть в игру еще раз?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Вперед!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с вырезом 11">
            <a:hlinkClick r:id="rId2" action="ppaction://hlinksldjump"/>
            <a:extLst>
              <a:ext uri="{FF2B5EF4-FFF2-40B4-BE49-F238E27FC236}">
                <a16:creationId xmlns:a16="http://schemas.microsoft.com/office/drawing/2014/main" id="{965854BD-BA88-6C0D-D56D-690B1E2FD81C}"/>
              </a:ext>
            </a:extLst>
          </p:cNvPr>
          <p:cNvSpPr/>
          <p:nvPr/>
        </p:nvSpPr>
        <p:spPr>
          <a:xfrm>
            <a:off x="3737248" y="3926870"/>
            <a:ext cx="1669504" cy="154067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54211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161</Words>
  <Application>Microsoft Office PowerPoint</Application>
  <PresentationFormat>Экран (4:3)</PresentationFormat>
  <Paragraphs>18</Paragraphs>
  <Slides>6</Slides>
  <Notes>2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 Roman</vt:lpstr>
      <vt:lpstr>Times New Roman</vt:lpstr>
      <vt:lpstr>Trebuchet MS</vt:lpstr>
      <vt:lpstr>Wingdings 2</vt:lpstr>
      <vt:lpstr>Тема Office</vt:lpstr>
      <vt:lpstr>Городская</vt:lpstr>
      <vt:lpstr>1_Тема Office</vt:lpstr>
      <vt:lpstr>Игра  «Знамя Победы» </vt:lpstr>
      <vt:lpstr>Презентация PowerPoint</vt:lpstr>
      <vt:lpstr>Презентация PowerPoint</vt:lpstr>
      <vt:lpstr>Презентация PowerPoint</vt:lpstr>
      <vt:lpstr>Презентация PowerPoint</vt:lpstr>
      <vt:lpstr>Хочешь поиграть в игру еще раз? Вперед!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«Знамя Победы» </dc:title>
  <dc:creator>Юлия Дидык</dc:creator>
  <cp:lastModifiedBy>Юлия Дидык</cp:lastModifiedBy>
  <cp:revision>2</cp:revision>
  <dcterms:created xsi:type="dcterms:W3CDTF">2022-09-26T20:34:35Z</dcterms:created>
  <dcterms:modified xsi:type="dcterms:W3CDTF">2022-10-13T16:07:02Z</dcterms:modified>
</cp:coreProperties>
</file>