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9" r:id="rId3"/>
    <p:sldId id="260" r:id="rId4"/>
    <p:sldId id="256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557441-3245-499B-B8D9-896567B28803}" type="datetimeFigureOut">
              <a:rPr lang="ru-RU" smtClean="0"/>
              <a:pPr/>
              <a:t>14.05.2017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67485B-F7C4-495F-8553-DDCD662667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557441-3245-499B-B8D9-896567B28803}" type="datetimeFigureOut">
              <a:rPr lang="ru-RU" smtClean="0"/>
              <a:pPr/>
              <a:t>14.05.2017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7485B-F7C4-495F-8553-DDCD662667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F557441-3245-499B-B8D9-896567B28803}" type="datetimeFigureOut">
              <a:rPr lang="ru-RU" smtClean="0"/>
              <a:pPr/>
              <a:t>14.05.2017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67485B-F7C4-495F-8553-DDCD662667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557441-3245-499B-B8D9-896567B28803}" type="datetimeFigureOut">
              <a:rPr lang="ru-RU" smtClean="0"/>
              <a:pPr/>
              <a:t>14.05.2017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7485B-F7C4-495F-8553-DDCD662667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557441-3245-499B-B8D9-896567B28803}" type="datetimeFigureOut">
              <a:rPr lang="ru-RU" smtClean="0"/>
              <a:pPr/>
              <a:t>14.05.2017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667485B-F7C4-495F-8553-DDCD662667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557441-3245-499B-B8D9-896567B28803}" type="datetimeFigureOut">
              <a:rPr lang="ru-RU" smtClean="0"/>
              <a:pPr/>
              <a:t>14.05.2017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7485B-F7C4-495F-8553-DDCD662667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557441-3245-499B-B8D9-896567B28803}" type="datetimeFigureOut">
              <a:rPr lang="ru-RU" smtClean="0"/>
              <a:pPr/>
              <a:t>14.05.2017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7485B-F7C4-495F-8553-DDCD662667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557441-3245-499B-B8D9-896567B28803}" type="datetimeFigureOut">
              <a:rPr lang="ru-RU" smtClean="0"/>
              <a:pPr/>
              <a:t>14.05.2017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7485B-F7C4-495F-8553-DDCD662667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557441-3245-499B-B8D9-896567B28803}" type="datetimeFigureOut">
              <a:rPr lang="ru-RU" smtClean="0"/>
              <a:pPr/>
              <a:t>14.05.2017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7485B-F7C4-495F-8553-DDCD662667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557441-3245-499B-B8D9-896567B28803}" type="datetimeFigureOut">
              <a:rPr lang="ru-RU" smtClean="0"/>
              <a:pPr/>
              <a:t>14.05.2017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7485B-F7C4-495F-8553-DDCD662667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557441-3245-499B-B8D9-896567B28803}" type="datetimeFigureOut">
              <a:rPr lang="ru-RU" smtClean="0"/>
              <a:pPr/>
              <a:t>14.05.2017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7485B-F7C4-495F-8553-DDCD6626671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F557441-3245-499B-B8D9-896567B28803}" type="datetimeFigureOut">
              <a:rPr lang="ru-RU" smtClean="0"/>
              <a:pPr/>
              <a:t>14.05.2017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67485B-F7C4-495F-8553-DDCD662667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404664"/>
            <a:ext cx="8640960" cy="633670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075240" cy="187220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Нетрадиционные техники, которые мы изучили: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7488832" cy="5259611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lide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7560840" cy="5979691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851104" cy="8767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Также были изучены такие техники как: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Рисование ватными палочками.</a:t>
            </a:r>
          </a:p>
          <a:p>
            <a:r>
              <a:rPr lang="ru-RU" sz="3600" dirty="0" smtClean="0"/>
              <a:t>Набрызг.</a:t>
            </a:r>
          </a:p>
          <a:p>
            <a:r>
              <a:rPr lang="ru-RU" sz="3600" dirty="0" err="1" smtClean="0"/>
              <a:t>Пластилинография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Рисование солью и акварельными красками.</a:t>
            </a:r>
          </a:p>
          <a:p>
            <a:r>
              <a:rPr lang="ru-RU" sz="3600" dirty="0" smtClean="0"/>
              <a:t>Скатывание бумаги.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Маленькие художники</a:t>
            </a:r>
            <a:endParaRPr lang="ru-RU" dirty="0"/>
          </a:p>
        </p:txBody>
      </p:sp>
      <p:pic>
        <p:nvPicPr>
          <p:cNvPr id="7" name="Содержимое 6" descr="kmbx9Q8o06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6408711" cy="511559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wGY7SRWB7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3384376" cy="5256584"/>
          </a:xfrm>
        </p:spPr>
      </p:pic>
      <p:pic>
        <p:nvPicPr>
          <p:cNvPr id="5" name="Рисунок 4" descr="lbBk4ZmyxZ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3616" y="908720"/>
            <a:ext cx="3770785" cy="525658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smtClean="0"/>
              <a:t>Наши работы</a:t>
            </a:r>
            <a:endParaRPr lang="ru-RU" dirty="0"/>
          </a:p>
        </p:txBody>
      </p:sp>
      <p:pic>
        <p:nvPicPr>
          <p:cNvPr id="4" name="Содержимое 3" descr="1CsIhUH3iq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2222202" cy="2232248"/>
          </a:xfrm>
        </p:spPr>
      </p:pic>
      <p:pic>
        <p:nvPicPr>
          <p:cNvPr id="5" name="Рисунок 4" descr="AJtC5i-vYk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052736"/>
            <a:ext cx="2679077" cy="2365724"/>
          </a:xfrm>
          <a:prstGeom prst="rect">
            <a:avLst/>
          </a:prstGeom>
        </p:spPr>
      </p:pic>
      <p:pic>
        <p:nvPicPr>
          <p:cNvPr id="6" name="Рисунок 5" descr="bmmHLx9O8-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124744"/>
            <a:ext cx="2232248" cy="2304256"/>
          </a:xfrm>
          <a:prstGeom prst="rect">
            <a:avLst/>
          </a:prstGeom>
        </p:spPr>
      </p:pic>
      <p:pic>
        <p:nvPicPr>
          <p:cNvPr id="7" name="Рисунок 6" descr="HihxYdmP1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573016"/>
            <a:ext cx="2376264" cy="3041576"/>
          </a:xfrm>
          <a:prstGeom prst="rect">
            <a:avLst/>
          </a:prstGeom>
        </p:spPr>
      </p:pic>
      <p:pic>
        <p:nvPicPr>
          <p:cNvPr id="8" name="Рисунок 7" descr="JE4AAcLgFb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3573016"/>
            <a:ext cx="2664296" cy="2924944"/>
          </a:xfrm>
          <a:prstGeom prst="rect">
            <a:avLst/>
          </a:prstGeom>
        </p:spPr>
      </p:pic>
      <p:pic>
        <p:nvPicPr>
          <p:cNvPr id="9" name="Рисунок 8" descr="jp4QMAyrdM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3573016"/>
            <a:ext cx="2283718" cy="288032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j3NthiDaK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60648"/>
            <a:ext cx="4848977" cy="5259611"/>
          </a:xfrm>
        </p:spPr>
      </p:pic>
      <p:pic>
        <p:nvPicPr>
          <p:cNvPr id="5" name="Рисунок 4" descr="fymOlKXZW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2707520" cy="410445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bNiRP_eZ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1736725" cy="1891283"/>
          </a:xfrm>
        </p:spPr>
      </p:pic>
      <p:pic>
        <p:nvPicPr>
          <p:cNvPr id="5" name="Рисунок 4" descr="iICe-vywt1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80928"/>
            <a:ext cx="1872208" cy="1735103"/>
          </a:xfrm>
          <a:prstGeom prst="rect">
            <a:avLst/>
          </a:prstGeom>
        </p:spPr>
      </p:pic>
      <p:pic>
        <p:nvPicPr>
          <p:cNvPr id="6" name="Рисунок 5" descr="dI4ZaTETpT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04664"/>
            <a:ext cx="2334005" cy="1872208"/>
          </a:xfrm>
          <a:prstGeom prst="rect">
            <a:avLst/>
          </a:prstGeom>
        </p:spPr>
      </p:pic>
      <p:pic>
        <p:nvPicPr>
          <p:cNvPr id="7" name="Рисунок 6" descr="pRBpxAgtLT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32656"/>
            <a:ext cx="2211710" cy="1728192"/>
          </a:xfrm>
          <a:prstGeom prst="rect">
            <a:avLst/>
          </a:prstGeom>
        </p:spPr>
      </p:pic>
      <p:pic>
        <p:nvPicPr>
          <p:cNvPr id="8" name="Рисунок 7" descr="qTrAWO_PS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2708920"/>
            <a:ext cx="2211710" cy="1844824"/>
          </a:xfrm>
          <a:prstGeom prst="rect">
            <a:avLst/>
          </a:prstGeom>
        </p:spPr>
      </p:pic>
      <p:pic>
        <p:nvPicPr>
          <p:cNvPr id="9" name="Рисунок 8" descr="OEb20CgkUL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2636912"/>
            <a:ext cx="2571750" cy="1800200"/>
          </a:xfrm>
          <a:prstGeom prst="rect">
            <a:avLst/>
          </a:prstGeom>
        </p:spPr>
      </p:pic>
      <p:pic>
        <p:nvPicPr>
          <p:cNvPr id="10" name="Рисунок 9" descr="WtGMLunvbu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4581128"/>
            <a:ext cx="1995686" cy="2132856"/>
          </a:xfrm>
          <a:prstGeom prst="rect">
            <a:avLst/>
          </a:prstGeom>
        </p:spPr>
      </p:pic>
      <p:pic>
        <p:nvPicPr>
          <p:cNvPr id="11" name="Рисунок 10" descr="Z9GveXDa2F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83768" y="4589016"/>
            <a:ext cx="2376264" cy="2080344"/>
          </a:xfrm>
          <a:prstGeom prst="rect">
            <a:avLst/>
          </a:prstGeom>
        </p:spPr>
      </p:pic>
      <p:pic>
        <p:nvPicPr>
          <p:cNvPr id="12" name="Рисунок 11" descr="MbVD9D9gOy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20072" y="4653136"/>
            <a:ext cx="2520280" cy="2016224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136904" cy="6051699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208912" cy="6195715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496944" cy="612068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332656"/>
            <a:ext cx="3168352" cy="59046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Нетрадиционное рисование – это прежде всего давно забытое старое, а, именно использование материалов, инструментов, способов рисования, которые не являются традиционными.</a:t>
            </a:r>
            <a:endParaRPr lang="ru-RU" dirty="0"/>
          </a:p>
        </p:txBody>
      </p:sp>
      <p:pic>
        <p:nvPicPr>
          <p:cNvPr id="10" name="Рисунок 9" descr="aBYlMHL6S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32656"/>
            <a:ext cx="4122521" cy="2520280"/>
          </a:xfrm>
          <a:prstGeom prst="rect">
            <a:avLst/>
          </a:prstGeom>
        </p:spPr>
      </p:pic>
      <p:pic>
        <p:nvPicPr>
          <p:cNvPr id="11" name="Рисунок 10" descr="R1nlWNyPI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140969"/>
            <a:ext cx="4176464" cy="2448272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92696"/>
            <a:ext cx="7772400" cy="93610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772400" cy="38884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4000" dirty="0" smtClean="0"/>
              <a:t>Изучить используемые способы нетрадиционного рисования в </a:t>
            </a:r>
            <a:r>
              <a:rPr lang="ru-RU" sz="4000" dirty="0" smtClean="0"/>
              <a:t>ДОУ. Развитие у детей творческих способностей, фантазии, воображения средствами нетрадиционного рисования.  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Изучение литературы по проблеме исследования.</a:t>
            </a:r>
          </a:p>
          <a:p>
            <a:r>
              <a:rPr lang="ru-RU" dirty="0" smtClean="0"/>
              <a:t>Подобрать конкретные формы нетрадиционного рисования для применения в дошкольном возрасте.</a:t>
            </a:r>
          </a:p>
          <a:p>
            <a:r>
              <a:rPr lang="ru-RU" dirty="0" smtClean="0"/>
              <a:t>Систематизация изученного материала.</a:t>
            </a:r>
          </a:p>
          <a:p>
            <a:r>
              <a:rPr lang="ru-RU" dirty="0" smtClean="0"/>
              <a:t>Учить детей выбирать материал для нетрадиционного рисования и умело его использовать.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Р.Г. Казакова. «Занятия по рисованию с дошкольниками. Нетрадиционные техники.</a:t>
            </a:r>
          </a:p>
          <a:p>
            <a:r>
              <a:rPr lang="ru-RU" sz="3600" dirty="0" smtClean="0"/>
              <a:t>Д.Н. </a:t>
            </a:r>
            <a:r>
              <a:rPr lang="ru-RU" sz="3600" dirty="0" err="1" smtClean="0"/>
              <a:t>Колдина</a:t>
            </a:r>
            <a:r>
              <a:rPr lang="ru-RU" sz="3600" dirty="0" smtClean="0"/>
              <a:t> «Рисование с детьми 4-5 лет»</a:t>
            </a:r>
          </a:p>
          <a:p>
            <a:r>
              <a:rPr lang="ru-RU" sz="3600" dirty="0" smtClean="0"/>
              <a:t>Лыкова.И.А  «Изобразительная деятельность в ДОУ»</a:t>
            </a:r>
          </a:p>
          <a:p>
            <a:endParaRPr lang="ru-RU" sz="36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7632848" cy="6130404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4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7992888" cy="598638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260648"/>
            <a:ext cx="8640960" cy="6195715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120</TotalTime>
  <Words>152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Слайд 1</vt:lpstr>
      <vt:lpstr>Слайд 2</vt:lpstr>
      <vt:lpstr>Слайд 3</vt:lpstr>
      <vt:lpstr>Цель:</vt:lpstr>
      <vt:lpstr>ЗАДАЧИ:</vt:lpstr>
      <vt:lpstr>Литература</vt:lpstr>
      <vt:lpstr>Слайд 7</vt:lpstr>
      <vt:lpstr>Слайд 8</vt:lpstr>
      <vt:lpstr>Слайд 9</vt:lpstr>
      <vt:lpstr>Нетрадиционные техники, которые мы изучили: </vt:lpstr>
      <vt:lpstr>Слайд 11</vt:lpstr>
      <vt:lpstr>Также были изучены такие техники как:</vt:lpstr>
      <vt:lpstr>Маленькие художники</vt:lpstr>
      <vt:lpstr>Слайд 14</vt:lpstr>
      <vt:lpstr>Наши работы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Ya</dc:creator>
  <cp:lastModifiedBy>Ya</cp:lastModifiedBy>
  <cp:revision>13</cp:revision>
  <dcterms:created xsi:type="dcterms:W3CDTF">2017-05-08T18:24:21Z</dcterms:created>
  <dcterms:modified xsi:type="dcterms:W3CDTF">2017-05-14T14:42:29Z</dcterms:modified>
</cp:coreProperties>
</file>