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87668" autoAdjust="0"/>
  </p:normalViewPr>
  <p:slideViewPr>
    <p:cSldViewPr>
      <p:cViewPr varScale="1">
        <p:scale>
          <a:sx n="81" d="100"/>
          <a:sy n="81" d="100"/>
        </p:scale>
        <p:origin x="-90" y="-8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20.04.2019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20.04.2019</a:t>
            </a:fld>
            <a:endParaRPr kumimoji="0" lang="ru-RU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20.04.2019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20.04.2019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20.04.2019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20.04.2019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20.04.2019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20.04.2019</a:t>
            </a:fld>
            <a:endParaRPr kumimoji="0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20.04.2019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20.04.2019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20.04.2019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20.04.2019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20.04.2019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2362200" y="195487"/>
            <a:ext cx="6477000" cy="3744416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 smtClean="0">
                <a:solidFill>
                  <a:srgbClr val="FF0000"/>
                </a:solidFill>
              </a:rPr>
              <a:t>Развитие творческих способностей детей в процессе изобразительной деятельности: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«Нетрадиционные техники лепки»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021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Лепка с использованием природного 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7" y="1779662"/>
            <a:ext cx="3447635" cy="28145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8" y="1779662"/>
            <a:ext cx="3769720" cy="2814563"/>
          </a:xfrm>
        </p:spPr>
      </p:pic>
    </p:spTree>
    <p:extLst>
      <p:ext uri="{BB962C8B-B14F-4D97-AF65-F5344CB8AC3E}">
        <p14:creationId xmlns:p14="http://schemas.microsoft.com/office/powerpoint/2010/main" val="367627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0938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Отпечатки различными предметами на пластилиновой основе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3959423" cy="30963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08" y="1491630"/>
            <a:ext cx="3843048" cy="3102595"/>
          </a:xfrm>
        </p:spPr>
      </p:pic>
    </p:spTree>
    <p:extLst>
      <p:ext uri="{BB962C8B-B14F-4D97-AF65-F5344CB8AC3E}">
        <p14:creationId xmlns:p14="http://schemas.microsoft.com/office/powerpoint/2010/main" val="909115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6377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Миллефиори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(длинный многослойный цилиндр с рисунком поперечного сечения, который тянется по всей длине цилиндра и виден только на срезах)</a:t>
            </a:r>
            <a:endParaRPr lang="ru-RU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8" y="1707654"/>
            <a:ext cx="7523766" cy="3024336"/>
          </a:xfrm>
        </p:spPr>
      </p:pic>
    </p:spTree>
    <p:extLst>
      <p:ext uri="{BB962C8B-B14F-4D97-AF65-F5344CB8AC3E}">
        <p14:creationId xmlns:p14="http://schemas.microsoft.com/office/powerpoint/2010/main" val="329139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939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Сграффито(многослойное процарапывание)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9622"/>
            <a:ext cx="6480720" cy="3456384"/>
          </a:xfrm>
        </p:spPr>
      </p:pic>
    </p:spTree>
    <p:extLst>
      <p:ext uri="{BB962C8B-B14F-4D97-AF65-F5344CB8AC3E}">
        <p14:creationId xmlns:p14="http://schemas.microsoft.com/office/powerpoint/2010/main" val="33832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2178" y="2110085"/>
            <a:ext cx="689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32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Цель: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971600" y="1347614"/>
            <a:ext cx="6984776" cy="3096344"/>
          </a:xfrm>
        </p:spPr>
        <p:txBody>
          <a:bodyPr>
            <a:noAutofit/>
          </a:bodyPr>
          <a:lstStyle>
            <a:extLst/>
          </a:lstStyle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Способствовать развитию творческих способностей и фантазии детей через использование различных технологий лепки.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331640" y="253746"/>
            <a:ext cx="6264696" cy="939546"/>
          </a:xfrm>
        </p:spPr>
        <p:txBody>
          <a:bodyPr>
            <a:normAutofit/>
          </a:bodyPr>
          <a:lstStyle>
            <a:extLst/>
          </a:lstStyle>
          <a:p>
            <a:r>
              <a:rPr lang="ru-RU" sz="3600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9552" y="1200150"/>
            <a:ext cx="7200800" cy="3171800"/>
          </a:xfrm>
        </p:spPr>
        <p:txBody>
          <a:bodyPr anchor="ctr">
            <a:normAutofit fontScale="92500" lnSpcReduction="20000"/>
          </a:bodyPr>
          <a:lstStyle>
            <a:extLst/>
          </a:lstStyle>
          <a:p>
            <a:pPr marL="0" lvl="1" indent="0">
              <a:buNone/>
            </a:pPr>
            <a:endParaRPr lang="ru-RU" dirty="0" smtClean="0"/>
          </a:p>
          <a:p>
            <a:pPr marL="0" lvl="1" indent="0">
              <a:buNone/>
            </a:pPr>
            <a:endParaRPr lang="ru-RU" dirty="0"/>
          </a:p>
          <a:p>
            <a:pPr marL="0" lvl="1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1.Познакомить детей с нетрадиционными видами лепки.</a:t>
            </a:r>
          </a:p>
          <a:p>
            <a:pPr marL="0" lvl="1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2.Формировать знания о композиции, цвете.</a:t>
            </a:r>
          </a:p>
          <a:p>
            <a:pPr marL="0" lvl="1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3.Развивать творческие способности, эстетический вкус, воображение, память, внимание, образное и логическое мышление, мелкую моторику рук.</a:t>
            </a:r>
          </a:p>
          <a:p>
            <a:pPr marL="0" lvl="1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4.Развивать интерес детей к лепке.</a:t>
            </a:r>
          </a:p>
          <a:p>
            <a:pPr marL="0" lvl="1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5.Воспитывать трудолюбие, терпение, аккуратность, стремление доводить начатое до конца.</a:t>
            </a:r>
            <a:endParaRPr lang="ru-RU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ru-RU" dirty="0"/>
          </a:p>
          <a:p>
            <a:pPr marL="0" lvl="1" indent="0">
              <a:buNone/>
            </a:pPr>
            <a:endParaRPr lang="ru-RU" dirty="0" smtClean="0"/>
          </a:p>
          <a:p>
            <a:pPr marL="0" lvl="1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203598"/>
            <a:ext cx="7408333" cy="339102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Грибовская А.А. Обучение дошкольников декоративному рисованию, лепке, аппликации. – М., 2003</a:t>
            </a:r>
          </a:p>
          <a:p>
            <a:pPr lvl="0"/>
            <a:r>
              <a:rPr lang="ru-RU" dirty="0"/>
              <a:t>Григорьева Г.Г. Развитие дошкольника в изобразительной деятельности. – М., 2000</a:t>
            </a:r>
          </a:p>
          <a:p>
            <a:pPr lvl="0"/>
            <a:r>
              <a:rPr lang="ru-RU" dirty="0"/>
              <a:t>Милосердова Н.Е. Обучение дошкольников технике лепки. М.: ЦПО, 2008.</a:t>
            </a:r>
          </a:p>
          <a:p>
            <a:pPr lvl="0"/>
            <a:r>
              <a:rPr lang="ru-RU" dirty="0"/>
              <a:t>Лыкова И.А. Изобразительная деятельность в детском саду. М.: «Карапуз - дидактика», 2007.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077200" cy="1047750"/>
          </a:xfrm>
        </p:spPr>
        <p:txBody>
          <a:bodyPr anchor="b">
            <a:normAutofit fontScale="90000"/>
          </a:bodyPr>
          <a:lstStyle>
            <a:extLst/>
          </a:lstStyle>
          <a:p>
            <a:r>
              <a:rPr lang="ru-RU" dirty="0" smtClean="0">
                <a:solidFill>
                  <a:schemeClr val="tx1"/>
                </a:solidFill>
              </a:rPr>
              <a:t>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нетрадиционным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способам лепки относят: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1059582"/>
            <a:ext cx="33528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Модульная лепка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8150"/>
            <a:ext cx="6048672" cy="324008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9502"/>
            <a:ext cx="3888432" cy="108011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Пластилиновая аппликация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b="8929"/>
          <a:stretch>
            <a:fillRect/>
          </a:stretch>
        </p:blipFill>
        <p:spPr>
          <a:xfrm>
            <a:off x="467544" y="1665288"/>
            <a:ext cx="3565525" cy="263465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665288"/>
            <a:ext cx="2520281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5288"/>
            <a:ext cx="3744415" cy="256264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093868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 smtClean="0">
                <a:solidFill>
                  <a:srgbClr val="FF0000"/>
                </a:solidFill>
              </a:rPr>
              <a:t>Пластилиновая мозаика из мелких шариков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479"/>
            <a:ext cx="3962400" cy="280934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35646"/>
            <a:ext cx="3384376" cy="28803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53745"/>
            <a:ext cx="8229600" cy="1098805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 smtClean="0">
                <a:solidFill>
                  <a:srgbClr val="FF0000"/>
                </a:solidFill>
              </a:rPr>
              <a:t>Выкладывание жгутиками(витражная техника)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3" y="1635646"/>
            <a:ext cx="7277853" cy="32403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>
            <a:extLst/>
          </a:lstStyle>
          <a:p>
            <a:endParaRPr lang="ru-RU" dirty="0"/>
          </a:p>
        </p:txBody>
      </p:sp>
      <p:sp>
        <p:nvSpPr>
          <p:cNvPr id="3" name="Shape 2"/>
          <p:cNvSpPr txBox="1">
            <a:spLocks noChangeArrowheads="1"/>
          </p:cNvSpPr>
          <p:nvPr/>
        </p:nvSpPr>
        <p:spPr>
          <a:xfrm>
            <a:off x="685800" y="285750"/>
            <a:ext cx="7772400" cy="838200"/>
          </a:xfrm>
          <a:prstGeom prst="rect">
            <a:avLst/>
          </a:prstGeom>
        </p:spPr>
        <p:txBody>
          <a:bodyPr>
            <a:normAutofit fontScale="98000"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Пластилинография</a:t>
            </a:r>
            <a:endParaRPr kumimoji="0" lang="ru-RU" sz="36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300"/>
            <a:ext cx="533400" cy="2462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accent1"/>
                </a:solidFill>
                <a:latin typeface="Arial"/>
              </a:rPr>
              <a:t>16x9</a:t>
            </a:r>
            <a:endParaRPr lang="ru-RU" sz="10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2"/>
            <a:ext cx="533400" cy="2462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accent1"/>
                </a:solidFill>
                <a:latin typeface="Arial"/>
              </a:rPr>
              <a:t>4x3</a:t>
            </a:r>
            <a:endParaRPr lang="ru-RU" sz="1000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7" y="1006197"/>
            <a:ext cx="4046984" cy="33362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74903"/>
            <a:ext cx="3744416" cy="33675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192</Words>
  <Application>Microsoft Office PowerPoint</Application>
  <PresentationFormat>Экран (16:9)</PresentationFormat>
  <Paragraphs>39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Развитие творческих способностей детей в процессе изобразительной деятельности: «Нетрадиционные техники лепки»</vt:lpstr>
      <vt:lpstr>Цель:</vt:lpstr>
      <vt:lpstr>Задачи:</vt:lpstr>
      <vt:lpstr>Литература </vt:lpstr>
      <vt:lpstr>К нетрадиционным способам лепки относят:</vt:lpstr>
      <vt:lpstr>Пластилиновая аппликация</vt:lpstr>
      <vt:lpstr>Пластилиновая мозаика из мелких шариков</vt:lpstr>
      <vt:lpstr>Выкладывание жгутиками(витражная техника)</vt:lpstr>
      <vt:lpstr>Презентация PowerPoint</vt:lpstr>
      <vt:lpstr>Лепка с использованием природного материала</vt:lpstr>
      <vt:lpstr>Отпечатки различными предметами на пластилиновой основе</vt:lpstr>
      <vt:lpstr>Миллефиори (длинный многослойный цилиндр с рисунком поперечного сечения, который тянется по всей длине цилиндра и виден только на срезах)</vt:lpstr>
      <vt:lpstr>Сграффито(многослойное процарапывание)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2019-04-20T09:36:13Z</dcterms:created>
  <dcterms:modified xsi:type="dcterms:W3CDTF">2019-04-20T12:16:18Z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