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3" r:id="rId3"/>
    <p:sldId id="264" r:id="rId4"/>
    <p:sldId id="262" r:id="rId5"/>
    <p:sldId id="267" r:id="rId6"/>
    <p:sldId id="265" r:id="rId7"/>
    <p:sldId id="266" r:id="rId8"/>
    <p:sldId id="269" r:id="rId9"/>
    <p:sldId id="277" r:id="rId10"/>
    <p:sldId id="274" r:id="rId11"/>
    <p:sldId id="275" r:id="rId12"/>
    <p:sldId id="276" r:id="rId13"/>
    <p:sldId id="278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4FEA-7152-4B54-954B-A4862EAB7E68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2433-0F44-4B1C-A7B7-070163EE1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19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4FEA-7152-4B54-954B-A4862EAB7E68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2433-0F44-4B1C-A7B7-070163EE1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939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4FEA-7152-4B54-954B-A4862EAB7E68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2433-0F44-4B1C-A7B7-070163EE1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748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4FEA-7152-4B54-954B-A4862EAB7E68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2433-0F44-4B1C-A7B7-070163EE1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53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4FEA-7152-4B54-954B-A4862EAB7E68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2433-0F44-4B1C-A7B7-070163EE1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95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4FEA-7152-4B54-954B-A4862EAB7E68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2433-0F44-4B1C-A7B7-070163EE1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691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4FEA-7152-4B54-954B-A4862EAB7E68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2433-0F44-4B1C-A7B7-070163EE1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548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4FEA-7152-4B54-954B-A4862EAB7E68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2433-0F44-4B1C-A7B7-070163EE1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34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4FEA-7152-4B54-954B-A4862EAB7E68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2433-0F44-4B1C-A7B7-070163EE1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57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4FEA-7152-4B54-954B-A4862EAB7E68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2433-0F44-4B1C-A7B7-070163EE1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65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4FEA-7152-4B54-954B-A4862EAB7E68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82433-0F44-4B1C-A7B7-070163EE1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717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E4FEA-7152-4B54-954B-A4862EAB7E68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82433-0F44-4B1C-A7B7-070163EE1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83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2" y="117987"/>
            <a:ext cx="10618840" cy="71364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1122" y="2303238"/>
            <a:ext cx="54186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игры по ФЭМП 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подготовительной группе №6 «Карамельки»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5341" y="5206180"/>
            <a:ext cx="46057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Зиновьева Т.В.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Баскакова А.В.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1122" y="825910"/>
            <a:ext cx="516843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ru-RU" dirty="0" smtClean="0">
                <a:solidFill>
                  <a:srgbClr val="2C2C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dirty="0">
                <a:solidFill>
                  <a:srgbClr val="2C2C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 дошкольное образовательное учреждение</a:t>
            </a:r>
          </a:p>
          <a:p>
            <a:pPr lvl="0" algn="ctr" defTabSz="457200"/>
            <a:r>
              <a:rPr lang="ru-RU" dirty="0">
                <a:solidFill>
                  <a:srgbClr val="2C2C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«Детский сад № 3 общеразвивающего вида» с. </a:t>
            </a:r>
            <a:r>
              <a:rPr lang="ru-RU" dirty="0" err="1">
                <a:solidFill>
                  <a:srgbClr val="2C2C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Выльгорт</a:t>
            </a:r>
            <a:endParaRPr lang="ru-RU" dirty="0">
              <a:solidFill>
                <a:srgbClr val="2C2C2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4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2483" y="-3126658"/>
            <a:ext cx="7477434" cy="1322930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00401" y="766915"/>
            <a:ext cx="54126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Игры на ориентировку во времени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3" y="1364224"/>
            <a:ext cx="6007510" cy="4505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917290" y="5994286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и распорядок дня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693" y="1364224"/>
            <a:ext cx="4761190" cy="3570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8873616" y="5265174"/>
            <a:ext cx="1710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суток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24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4994" y="-3156154"/>
            <a:ext cx="7477434" cy="1322930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69807" y="766915"/>
            <a:ext cx="81706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Игры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числа и количества предметов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86" y="1724911"/>
            <a:ext cx="5729364" cy="3467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179871" y="5442155"/>
            <a:ext cx="2417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«Собери пчел»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49" y="1646353"/>
            <a:ext cx="4145405" cy="4195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501992" y="5812768"/>
            <a:ext cx="2944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«Пуговичный счет»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4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7285" y="-3125428"/>
            <a:ext cx="7477434" cy="1322930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53665" y="766915"/>
            <a:ext cx="57223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33615" y="797693"/>
            <a:ext cx="7124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соотношение числа и количества предметов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7" t="3104" r="14151" b="26828"/>
          <a:stretch/>
        </p:blipFill>
        <p:spPr>
          <a:xfrm>
            <a:off x="536805" y="1473906"/>
            <a:ext cx="2551472" cy="3274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350178" y="4962596"/>
            <a:ext cx="2481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 «Сосчитай наощупь» (в мешочках карточки с пуговицами)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1" t="16339" r="12830" b="5243"/>
          <a:stretch/>
        </p:blipFill>
        <p:spPr>
          <a:xfrm>
            <a:off x="6559457" y="1283109"/>
            <a:ext cx="2521974" cy="2206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2" r="15512"/>
          <a:stretch/>
        </p:blipFill>
        <p:spPr>
          <a:xfrm>
            <a:off x="3155111" y="1473906"/>
            <a:ext cx="3241461" cy="3274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665" y="1270100"/>
            <a:ext cx="2684207" cy="2684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526891" y="3605309"/>
            <a:ext cx="269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«Числовые домики»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r="12382" b="20572"/>
          <a:stretch/>
        </p:blipFill>
        <p:spPr>
          <a:xfrm>
            <a:off x="7121874" y="3974641"/>
            <a:ext cx="1825225" cy="2352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619" y="4113272"/>
            <a:ext cx="2213786" cy="2213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490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987"/>
            <a:ext cx="12192000" cy="71304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76285" y="766915"/>
            <a:ext cx="90997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6810" y="651998"/>
            <a:ext cx="285396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Весёлый счёт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9" r="14731"/>
          <a:stretch/>
        </p:blipFill>
        <p:spPr>
          <a:xfrm>
            <a:off x="800174" y="1167025"/>
            <a:ext cx="3300214" cy="4409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 flipH="1">
            <a:off x="1166597" y="5792237"/>
            <a:ext cx="27417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«Найди соседей»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141" y="1928462"/>
            <a:ext cx="3912052" cy="2851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712108" y="5709218"/>
            <a:ext cx="30086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«Собери солнышко»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99454" y="5029841"/>
            <a:ext cx="22765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«Сравни числа»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9" t="9033" r="6183"/>
          <a:stretch/>
        </p:blipFill>
        <p:spPr>
          <a:xfrm>
            <a:off x="4372894" y="1675538"/>
            <a:ext cx="3347885" cy="3901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26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45" y="161488"/>
            <a:ext cx="8952271" cy="6926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2147" y="1342104"/>
            <a:ext cx="486767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Сложение и вычитание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70" y="2507225"/>
            <a:ext cx="4857135" cy="364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634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49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252" y="1032388"/>
            <a:ext cx="330109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Нейрогимнастика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9" t="5376" r="13925" b="1291"/>
          <a:stretch/>
        </p:blipFill>
        <p:spPr>
          <a:xfrm>
            <a:off x="2332486" y="2030032"/>
            <a:ext cx="3552119" cy="4100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8" t="1346" r="18401" b="1"/>
          <a:stretch/>
        </p:blipFill>
        <p:spPr>
          <a:xfrm>
            <a:off x="6687757" y="2030032"/>
            <a:ext cx="3304910" cy="4268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838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87" y="87670"/>
            <a:ext cx="9442463" cy="67703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77381" y="1843548"/>
            <a:ext cx="53684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собую умственную активность ребёнок проявляет в ходе достижения игровой цели как на занятии, так и в повседневной жизни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руководство состоит в создании условий для игр, поддержании и развитии интереса, поощрение самостоятельных поисков решений задач, стимулировании творческой инициативы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46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86" y="298095"/>
            <a:ext cx="8834285" cy="68355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65870" y="2330244"/>
            <a:ext cx="56781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Смекалки, головоломки, занимательные игры у ребят вызывают большой интерес. Дети могут подолгу упражняться в преобразовании фигур, перекладывая палочки или другие предметы по заданному образцу, по собственному замыслу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4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547" y="113765"/>
            <a:ext cx="8716297" cy="674423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53695" y="216801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таких занятиях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важные качества личности ребёнка: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наблюдательность,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сообразительность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вырабатывается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усидчивость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конструктивные умения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18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33" y="-100978"/>
            <a:ext cx="9291484" cy="71892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18387" y="1887794"/>
            <a:ext cx="58256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решения задач на смекалку, головоломок дети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учатся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планировать свои действия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обдумывать 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догадываться в поисках результата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проявляя при этом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Эта работа хорошо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активизирует мыслительную деятельность ребёнка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36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16"/>
            <a:ext cx="12191999" cy="68321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1877" y="297923"/>
            <a:ext cx="422279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совместной работе воспитателей и родителей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развивающий математический центр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свободном доступе для воспитанников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771" y="2223089"/>
            <a:ext cx="3573897" cy="4472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1" y="3234555"/>
            <a:ext cx="4831260" cy="3623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8259" y="1325378"/>
            <a:ext cx="3107913" cy="2625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360" y="297923"/>
            <a:ext cx="3550498" cy="2664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7" t="1505" r="10717" b="30753"/>
          <a:stretch/>
        </p:blipFill>
        <p:spPr>
          <a:xfrm>
            <a:off x="9065094" y="4040114"/>
            <a:ext cx="2594244" cy="2817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174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45" y="161488"/>
            <a:ext cx="8952271" cy="6926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1559" y="1193099"/>
            <a:ext cx="43065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закрепление  навыков ориентировки в пространстве (вверх, вниз, вправо, влево), развитие  произвольного зрительного восприятия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4" t="-404" r="7388"/>
          <a:stretch/>
        </p:blipFill>
        <p:spPr>
          <a:xfrm>
            <a:off x="501921" y="1312606"/>
            <a:ext cx="3376905" cy="4026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7" r="11914"/>
          <a:stretch/>
        </p:blipFill>
        <p:spPr>
          <a:xfrm>
            <a:off x="4011559" y="2824315"/>
            <a:ext cx="3613355" cy="3930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218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4994" y="-3156154"/>
            <a:ext cx="7477434" cy="132293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6" y="948614"/>
            <a:ext cx="3712038" cy="4724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353665" y="766915"/>
            <a:ext cx="57223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формирование представлений об основных цветах и о геометрических фигурах, развитие зрительного восприятия, мыслительных операций, внимания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t="3262"/>
          <a:stretch/>
        </p:blipFill>
        <p:spPr>
          <a:xfrm>
            <a:off x="5599471" y="2090354"/>
            <a:ext cx="5476567" cy="4051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898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3987" y="-3097162"/>
            <a:ext cx="7477434" cy="131113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57600" y="811160"/>
            <a:ext cx="57223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внимания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логического мышления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1" t="4662"/>
          <a:stretch/>
        </p:blipFill>
        <p:spPr>
          <a:xfrm>
            <a:off x="589936" y="2011217"/>
            <a:ext cx="3382296" cy="3167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840" y="1625120"/>
            <a:ext cx="4208207" cy="3156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192840" y="5058697"/>
            <a:ext cx="455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Головоломка «Собери мозаику по образцу»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3117" y="5370291"/>
            <a:ext cx="2551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на тему космоса «Найди одинаковые предметы и сосчитай»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655" y="1796467"/>
            <a:ext cx="3293782" cy="2470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9129252" y="4478084"/>
            <a:ext cx="1912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Крестики-нолики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11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335</Words>
  <Application>Microsoft Office PowerPoint</Application>
  <PresentationFormat>Широкоэкранный</PresentationFormat>
  <Paragraphs>33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49</cp:revision>
  <dcterms:created xsi:type="dcterms:W3CDTF">2023-04-09T13:47:32Z</dcterms:created>
  <dcterms:modified xsi:type="dcterms:W3CDTF">2023-09-03T11:19:16Z</dcterms:modified>
</cp:coreProperties>
</file>