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1" r:id="rId7"/>
    <p:sldId id="259" r:id="rId8"/>
    <p:sldId id="258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7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0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80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94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0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28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1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8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7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24E15-94F9-472D-B40C-16E8655324D7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E9BA1-2847-4F2D-A115-AFE30D62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3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85052"/>
            <a:ext cx="9252520" cy="704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260648"/>
            <a:ext cx="632777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2132857"/>
            <a:ext cx="6450013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46438"/>
            <a:ext cx="252028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47942"/>
            <a:ext cx="936104" cy="38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5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57" y="980728"/>
            <a:ext cx="770405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5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69269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в ДОУ – это система мер, включающая взаимосвязь и взаимодействие факторов образовательной среды, направленных на сохранение и укрепление здоровья участников образовательного процесса.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на музыкальных занятиях способствуют  поднятию настроения, концентрации внимания, используются при подготовке к пению, помогают развивать музыкальные способности, память,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двигательную активность, ориентацию в пространстве…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11" y="548680"/>
            <a:ext cx="7575814" cy="416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3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0" y="692696"/>
            <a:ext cx="7488833" cy="389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01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95" y="620688"/>
            <a:ext cx="7517929" cy="505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84605"/>
            <a:ext cx="7776863" cy="487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2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914940" cy="460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4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704856" cy="676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2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21791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632848" cy="58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3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62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18</cp:revision>
  <dcterms:created xsi:type="dcterms:W3CDTF">2021-12-05T10:54:22Z</dcterms:created>
  <dcterms:modified xsi:type="dcterms:W3CDTF">2021-12-19T22:44:49Z</dcterms:modified>
</cp:coreProperties>
</file>