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58" r:id="rId2"/>
    <p:sldId id="278" r:id="rId3"/>
    <p:sldId id="260" r:id="rId4"/>
    <p:sldId id="261" r:id="rId5"/>
    <p:sldId id="262" r:id="rId6"/>
    <p:sldId id="263" r:id="rId7"/>
    <p:sldId id="270" r:id="rId8"/>
    <p:sldId id="264" r:id="rId9"/>
    <p:sldId id="272" r:id="rId10"/>
    <p:sldId id="273" r:id="rId11"/>
    <p:sldId id="266" r:id="rId12"/>
    <p:sldId id="274" r:id="rId13"/>
    <p:sldId id="265" r:id="rId14"/>
    <p:sldId id="279" r:id="rId15"/>
    <p:sldId id="275" r:id="rId16"/>
    <p:sldId id="267" r:id="rId17"/>
    <p:sldId id="268" r:id="rId18"/>
    <p:sldId id="269" r:id="rId19"/>
    <p:sldId id="27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0E71-9077-4BB0-BBC0-C9C3F56B085A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817AA-3F16-43AF-A265-8E66AE43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17AA-3F16-43AF-A265-8E66AE43A1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887C2C-9801-4C32-B17C-B1FCF731662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7DE1F4-211A-4D8C-A092-DD1BA17D25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643192" cy="2146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Рекомендации для родителей по подготовке детей к  обучению  в школе.</a:t>
            </a:r>
            <a:endParaRPr lang="ru-RU" b="1" dirty="0"/>
          </a:p>
        </p:txBody>
      </p:sp>
      <p:pic>
        <p:nvPicPr>
          <p:cNvPr id="8194" name="Picture 2" descr="C:\Users\User\Desktop\5a322f31e839a7885837bdf2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0822" y="1935163"/>
            <a:ext cx="48623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3528" y="105273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Сортировка</a:t>
            </a:r>
            <a:r>
              <a:rPr lang="ru-RU" sz="2800" b="1" dirty="0" smtClean="0"/>
              <a:t> мелких </a:t>
            </a:r>
            <a:r>
              <a:rPr lang="ru-RU" sz="2800" b="1" dirty="0" smtClean="0"/>
              <a:t>предметов: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Штриховка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Штриховка способствует укреплению мышц руки, выработке умения действовать по заданным правилам. Перед выполнением задания, дайте ребенку инструкцию, штриховку надо выполнять в указанном стрелкой направлении, линии должны быть параллельны друг другу, расстояние между линиями должно быть одинаковым, нельзя выходить за контур изображения.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7128792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0YDEgw9S3XCvRpQVIQFIlmtvh6UVwx-LaXh_dU-icnkY8IdA6hUyPmfZbJMipep0uDi7pqzT-V5XTLKJDGv8gZmQnYERC5knuUaHU2wIT9ZqZdf5QZZY0mJ_e2dOpmon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326278" cy="43651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7" y="836712"/>
            <a:ext cx="4536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Штриховка</a:t>
            </a:r>
            <a:r>
              <a:rPr lang="ru-RU" dirty="0" smtClean="0"/>
              <a:t>: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Детям нравиться выкладывать из фасоли фигуры животных - кошку, змею, птицу или цветы, деревья. Из пуговиц разных по размеру и цвету несложные узоры. 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i="1" dirty="0" smtClean="0"/>
              <a:t>Из счетных палочек можно выложить различные фигуры: "Флажок</a:t>
            </a:r>
            <a:r>
              <a:rPr lang="ru-RU" dirty="0" smtClean="0"/>
              <a:t>", "Качели", "Машина", "Корзина", и др</a:t>
            </a:r>
            <a:r>
              <a:rPr lang="ru-RU" dirty="0" smtClean="0"/>
              <a:t>..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307" y="1935163"/>
            <a:ext cx="394338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83671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Пусть фантазируя рисует пальчиками на манке высыпанной на </a:t>
            </a:r>
            <a:r>
              <a:rPr lang="ru-RU" sz="2800" dirty="0" smtClean="0"/>
              <a:t>поднос.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63190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Выполняя действия с мелкими предметами, объясните ребенку, что это надо делать либо щепотью тремя пальчиками, либо способом </a:t>
            </a:r>
            <a:r>
              <a:rPr lang="ru-RU" sz="2400" i="1" dirty="0" smtClean="0"/>
              <a:t>«пинцетного захвата»</a:t>
            </a:r>
            <a:r>
              <a:rPr lang="ru-RU" sz="2400" dirty="0" smtClean="0"/>
              <a:t>, то есть захватывать двумя пальчиками – большим и указательным. При этом остальные пальчики должны быть подогнуты и не </a:t>
            </a:r>
            <a:r>
              <a:rPr lang="ru-RU" sz="2400" dirty="0" smtClean="0"/>
              <a:t>мешать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41598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2800" b="1" dirty="0" smtClean="0"/>
              <a:t>Обведение контуров по точкам </a:t>
            </a:r>
          </a:p>
          <a:p>
            <a:pPr>
              <a:buNone/>
            </a:pPr>
            <a:r>
              <a:rPr lang="ru-RU" sz="2800" b="1" dirty="0" smtClean="0"/>
              <a:t>У</a:t>
            </a:r>
            <a:r>
              <a:rPr lang="ru-RU" sz="2800" dirty="0" smtClean="0"/>
              <a:t>чите </a:t>
            </a:r>
            <a:r>
              <a:rPr lang="ru-RU" sz="2800" dirty="0" smtClean="0"/>
              <a:t>детей правильно </a:t>
            </a:r>
            <a:r>
              <a:rPr lang="ru-RU" sz="2800" dirty="0" smtClean="0"/>
              <a:t>держать </a:t>
            </a:r>
            <a:r>
              <a:rPr lang="ru-RU" sz="2800" dirty="0" smtClean="0"/>
              <a:t>карандаш и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правильно </a:t>
            </a:r>
            <a:r>
              <a:rPr lang="ru-RU" sz="2800" dirty="0" smtClean="0"/>
              <a:t>направлять его,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карандаш </a:t>
            </a:r>
            <a:r>
              <a:rPr lang="ru-RU" sz="2800" dirty="0" smtClean="0"/>
              <a:t>не отрывать от </a:t>
            </a:r>
            <a:r>
              <a:rPr lang="ru-RU" sz="2800" dirty="0" smtClean="0"/>
              <a:t>листа </a:t>
            </a:r>
          </a:p>
          <a:p>
            <a:pPr marL="0" indent="0">
              <a:buNone/>
            </a:pPr>
            <a:r>
              <a:rPr lang="ru-RU" sz="2800" dirty="0" smtClean="0"/>
              <a:t>бумаги</a:t>
            </a:r>
            <a:r>
              <a:rPr lang="ru-RU" sz="2800" dirty="0" smtClean="0"/>
              <a:t>, </a:t>
            </a:r>
            <a:r>
              <a:rPr lang="ru-RU" sz="2800" dirty="0" smtClean="0"/>
              <a:t>лист фиксируется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и </a:t>
            </a:r>
            <a:r>
              <a:rPr lang="ru-RU" sz="2800" dirty="0" smtClean="0"/>
              <a:t>его </a:t>
            </a:r>
            <a:r>
              <a:rPr lang="ru-RU" sz="2800" dirty="0" smtClean="0"/>
              <a:t>положение не изменяется</a:t>
            </a:r>
            <a:r>
              <a:rPr lang="ru-RU" sz="2800" dirty="0" smtClean="0"/>
              <a:t>. 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Получившиеся </a:t>
            </a:r>
            <a:r>
              <a:rPr lang="ru-RU" sz="2800" dirty="0" smtClean="0"/>
              <a:t>рисунки </a:t>
            </a:r>
            <a:r>
              <a:rPr lang="ru-RU" sz="2800" dirty="0" smtClean="0"/>
              <a:t>можно </a:t>
            </a:r>
          </a:p>
          <a:p>
            <a:pPr marL="0" indent="0">
              <a:buNone/>
            </a:pPr>
            <a:r>
              <a:rPr lang="ru-RU" sz="2800" dirty="0" smtClean="0"/>
              <a:t>использовать </a:t>
            </a:r>
            <a:r>
              <a:rPr lang="ru-RU" sz="2800" dirty="0" smtClean="0"/>
              <a:t>как раскраски.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4098" name="Picture 2" descr="C:\Users\User\Desktop\s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312005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/>
              <a:t>Трафареты.</a:t>
            </a:r>
          </a:p>
          <a:p>
            <a:pPr algn="just">
              <a:buNone/>
            </a:pPr>
            <a:r>
              <a:rPr lang="ru-RU" sz="2800" dirty="0" smtClean="0"/>
              <a:t>    Детям очень нравится обводить трафареты. Начинать лучше с трафаретов для внутренней обводки </a:t>
            </a:r>
            <a:r>
              <a:rPr lang="ru-RU" sz="2800" i="1" dirty="0" smtClean="0"/>
              <a:t>(т. к. ребенку легче обводить внутри, чем снаружи)</a:t>
            </a:r>
            <a:r>
              <a:rPr lang="ru-RU" sz="2800" dirty="0" smtClean="0"/>
              <a:t> и с самых простых форм (например собственную ладонь или геометрические фигуры - круг или квадрат, а потом переходите к более сложным, фигуры </a:t>
            </a:r>
            <a:r>
              <a:rPr lang="ru-RU" sz="2800" dirty="0" smtClean="0"/>
              <a:t>   животных</a:t>
            </a:r>
            <a:r>
              <a:rPr lang="ru-RU" sz="2800" dirty="0" smtClean="0"/>
              <a:t>, цветы, листья деревьев. 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sz="2800" dirty="0" smtClean="0"/>
              <a:t>Работа</a:t>
            </a:r>
            <a:r>
              <a:rPr lang="ru-RU" sz="2800" dirty="0" smtClean="0"/>
              <a:t> с трафаретами </a:t>
            </a:r>
            <a:r>
              <a:rPr lang="ru-RU" sz="2800" dirty="0" smtClean="0"/>
              <a:t>воспитывает усидчивость</a:t>
            </a:r>
            <a:r>
              <a:rPr lang="ru-RU" sz="2800" dirty="0" smtClean="0"/>
              <a:t>, развивает терпение и даёт первые навыки держать карандаш.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Когда дети начинают более уверенно держать карандаш, включите в работу метод дорисовки </a:t>
            </a:r>
            <a:r>
              <a:rPr lang="ru-RU" sz="2800" i="1" dirty="0" smtClean="0"/>
              <a:t>(по принципу симметрии)</a:t>
            </a:r>
            <a:r>
              <a:rPr lang="ru-RU" sz="2800" dirty="0" smtClean="0"/>
              <a:t>. </a:t>
            </a:r>
          </a:p>
          <a:p>
            <a:pPr algn="just">
              <a:buNone/>
            </a:pPr>
            <a:r>
              <a:rPr lang="ru-RU" sz="2800" b="1" dirty="0" smtClean="0"/>
              <a:t>    </a:t>
            </a:r>
            <a:r>
              <a:rPr lang="ru-RU" sz="2800" b="1" dirty="0" smtClean="0"/>
              <a:t>Упражнения </a:t>
            </a:r>
            <a:r>
              <a:rPr lang="ru-RU" sz="2800" b="1" dirty="0" smtClean="0"/>
              <a:t>с дорисовкой </a:t>
            </a:r>
            <a:r>
              <a:rPr lang="ru-RU" sz="2800" dirty="0" smtClean="0"/>
              <a:t>являются одним из эффективных способов развития воображения.</a:t>
            </a:r>
          </a:p>
          <a:p>
            <a:pPr algn="just">
              <a:buNone/>
            </a:pPr>
            <a:r>
              <a:rPr lang="ru-RU" sz="2800" dirty="0" smtClean="0"/>
              <a:t>   </a:t>
            </a:r>
          </a:p>
          <a:p>
            <a:endParaRPr lang="ru-RU" dirty="0"/>
          </a:p>
        </p:txBody>
      </p:sp>
      <p:pic>
        <p:nvPicPr>
          <p:cNvPr id="4" name="Picture 2" descr="C:\Users\User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7408606" cy="2599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800" b="1" dirty="0" smtClean="0"/>
              <a:t>Эффективный </a:t>
            </a:r>
            <a:r>
              <a:rPr lang="ru-RU" sz="2800" b="1" dirty="0" smtClean="0"/>
              <a:t>способ подготовки руки к письму - книжки-раскраски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Раскрашивая </a:t>
            </a:r>
            <a:r>
              <a:rPr lang="ru-RU" sz="2800" dirty="0" smtClean="0"/>
              <a:t>любимые картинки, ребенок учится держать в руке карандаш, использует силу нажима. Это занятие тренирует мелкие мышцы руки, делает ее движения сильными и координированными.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>
                <a:latin typeface="Arial Narrow" pitchFamily="34" charset="0"/>
              </a:rPr>
              <a:t>Подготовила презентацию: </a:t>
            </a:r>
          </a:p>
          <a:p>
            <a:pPr algn="ctr">
              <a:buNone/>
            </a:pPr>
            <a:r>
              <a:rPr lang="ru-RU" sz="3200" dirty="0" smtClean="0">
                <a:latin typeface="Arial Narrow" pitchFamily="34" charset="0"/>
              </a:rPr>
              <a:t>Терехова Татьяна </a:t>
            </a:r>
            <a:r>
              <a:rPr lang="ru-RU" sz="3200" dirty="0" err="1" smtClean="0">
                <a:latin typeface="Arial Narrow" pitchFamily="34" charset="0"/>
              </a:rPr>
              <a:t>Мефодьевна</a:t>
            </a:r>
            <a:r>
              <a:rPr lang="ru-RU" sz="3200" dirty="0" smtClean="0">
                <a:latin typeface="Arial Narrow" pitchFamily="34" charset="0"/>
              </a:rPr>
              <a:t>, </a:t>
            </a:r>
          </a:p>
          <a:p>
            <a:pPr algn="ctr">
              <a:buNone/>
            </a:pPr>
            <a:r>
              <a:rPr lang="ru-RU" sz="3200" dirty="0" smtClean="0">
                <a:latin typeface="Arial Narrow" pitchFamily="34" charset="0"/>
              </a:rPr>
              <a:t>воспитатель 1 квалификационной категории МБДОУ «Д/с «Незабудка», </a:t>
            </a:r>
          </a:p>
          <a:p>
            <a:pPr algn="ctr">
              <a:buNone/>
            </a:pPr>
            <a:r>
              <a:rPr lang="ru-RU" sz="3200" dirty="0" smtClean="0">
                <a:latin typeface="Arial Narrow" pitchFamily="34" charset="0"/>
              </a:rPr>
              <a:t>г. Абакан, </a:t>
            </a:r>
            <a:r>
              <a:rPr lang="ru-RU" sz="3200" dirty="0" err="1" smtClean="0">
                <a:latin typeface="Arial Narrow" pitchFamily="34" charset="0"/>
              </a:rPr>
              <a:t>рес</a:t>
            </a:r>
            <a:r>
              <a:rPr lang="ru-RU" sz="3200" dirty="0" smtClean="0">
                <a:latin typeface="Arial Narrow" pitchFamily="34" charset="0"/>
              </a:rPr>
              <a:t>. Хакасия.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Систематически работая над развитием мелкой моторики рук</a:t>
            </a:r>
            <a:r>
              <a:rPr lang="ru-RU" sz="2800" dirty="0" smtClean="0"/>
              <a:t>, дошкольник легко овладеет навыком письма. Я рекомендую, родителям и всем кто работает с детьми, шире использовать разнообразные игры и упражнения, направленные на формирование движений пальцев рук. Занятия увлекают детей своей необычностью, возможностью фантазировать, способствуют формированию интеллектуальных способностей, речевой деятельности, сохранению психического и физического развития ребенка.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/>
              <a:t>    Для развития </a:t>
            </a:r>
            <a:r>
              <a:rPr lang="ru-RU" sz="2800" b="1" dirty="0"/>
              <a:t>мелкой </a:t>
            </a:r>
            <a:r>
              <a:rPr lang="ru-RU" sz="2800" b="1" dirty="0" smtClean="0"/>
              <a:t>моторики</a:t>
            </a:r>
            <a:r>
              <a:rPr lang="ru-RU" sz="2800" dirty="0" smtClean="0"/>
              <a:t> предусмотрены специальные занятия,</a:t>
            </a:r>
            <a:r>
              <a:rPr lang="ru-RU" sz="2800" dirty="0"/>
              <a:t>  </a:t>
            </a:r>
            <a:r>
              <a:rPr lang="ru-RU" sz="2800" dirty="0" smtClean="0"/>
              <a:t>которые </a:t>
            </a:r>
            <a:r>
              <a:rPr lang="ru-RU" sz="2800" dirty="0"/>
              <a:t>способствует </a:t>
            </a:r>
            <a:r>
              <a:rPr lang="ru-RU" sz="2800" dirty="0" smtClean="0"/>
              <a:t>развитию </a:t>
            </a:r>
            <a:r>
              <a:rPr lang="ru-RU" sz="2800" dirty="0"/>
              <a:t>пальцев, кистей рук, улучшению координации и точности движений руки и глаза, всех тех навыков, которые необходимы ребенку при обучении в школе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6" name="Picture 2" descr="C:\Users\User\Desktop\image2107665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95736" y="3356992"/>
            <a:ext cx="4824536" cy="3216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Игровые упражнения.</a:t>
            </a:r>
          </a:p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dirty="0" smtClean="0"/>
              <a:t>Пальчиковые </a:t>
            </a:r>
            <a:r>
              <a:rPr lang="ru-RU" sz="2400" dirty="0" smtClean="0"/>
              <a:t>игры, </a:t>
            </a:r>
            <a:r>
              <a:rPr lang="ru-RU" sz="2400" dirty="0"/>
              <a:t>которые </a:t>
            </a:r>
            <a:r>
              <a:rPr lang="ru-RU" sz="2400" dirty="0" smtClean="0"/>
              <a:t>сопровождаются </a:t>
            </a:r>
            <a:r>
              <a:rPr lang="ru-RU" sz="2400" dirty="0"/>
              <a:t>чтением стихов и </a:t>
            </a:r>
            <a:r>
              <a:rPr lang="ru-RU" sz="2400" dirty="0" err="1" smtClean="0"/>
              <a:t>потешек</a:t>
            </a:r>
            <a:r>
              <a:rPr lang="ru-RU" sz="2400" dirty="0" smtClean="0"/>
              <a:t>, они создают </a:t>
            </a:r>
            <a:r>
              <a:rPr lang="ru-RU" sz="2400" dirty="0"/>
              <a:t>эмоциональное настроение, благодаря которому дети увлекаются игрой и с интересом выполняют движения, что обеспечивает хорошую тренировку пальцев, подготавливая их для работы в тетради</a:t>
            </a:r>
            <a:r>
              <a:rPr lang="ru-RU" sz="2400" dirty="0" smtClean="0"/>
              <a:t>. Вот некоторые из них: "Апельсин", "Гости", "Замок", "Капуста" и т. д. Простые движения помогают убрать напряжение не только с самих рук, но и расслабить мышцы всего тела. </a:t>
            </a:r>
          </a:p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dirty="0" smtClean="0"/>
              <a:t>Многие </a:t>
            </a:r>
            <a:r>
              <a:rPr lang="ru-RU" sz="2400" dirty="0" smtClean="0"/>
              <a:t>пальчиковые игры требуют участия обеих рук, например такие: "Мы писали, мы писали наши пальчики устали", "Пальчик-мальчик", "Дружба", это дает возможность детям ориентироваться в понятиях "вправо", "влево", "вверх", «вниз»</a:t>
            </a:r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b="1" dirty="0" smtClean="0"/>
              <a:t>   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Отработка графических навыков.</a:t>
            </a:r>
          </a:p>
          <a:p>
            <a:pPr algn="just">
              <a:buNone/>
            </a:pPr>
            <a:r>
              <a:rPr lang="ru-RU" dirty="0" smtClean="0"/>
              <a:t> Рисование линий, фигурных дорожек: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Рисование по контуру: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 descr="http://bookitut.ru/Autichnyj-rebenok-Puti-pomoshhi.4.p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3448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esochnizza.ru/wp-content/uploads/2015/03/rybka-raskraska-kontu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45024"/>
            <a:ext cx="27363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ser\Desktop\2663188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18666"/>
            <a:ext cx="4176464" cy="2951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Штриховка </a:t>
            </a:r>
            <a:r>
              <a:rPr lang="ru-RU" b="1" dirty="0" smtClean="0"/>
              <a:t>с различным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Направлением</a:t>
            </a:r>
          </a:p>
          <a:p>
            <a:pPr>
              <a:buNone/>
            </a:pPr>
            <a:r>
              <a:rPr lang="ru-RU" b="1" dirty="0" smtClean="0"/>
              <a:t> движения </a:t>
            </a:r>
            <a:r>
              <a:rPr lang="ru-RU" b="1" dirty="0" smtClean="0"/>
              <a:t>руки: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Раскрашивание, обводка по </a:t>
            </a:r>
            <a:r>
              <a:rPr lang="ru-RU" b="1" dirty="0" smtClean="0"/>
              <a:t>трафаретам: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: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pp.vk.me/c322831/v322831068/97b6/awW9XEBkQD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raftkids.ru/uploads/3/1/1/Kontur-babochki_31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49080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askraska.com/catalog0001/658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93096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5" name="Рисунок 4" descr="https://ds04.infourok.ru/uploads/ex/0f00/000a34a7-e6af4fd9/310/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sz="2800" b="1" dirty="0" smtClean="0"/>
              <a:t>Для накопления ребенком практического опыта </a:t>
            </a:r>
            <a:r>
              <a:rPr lang="ru-RU" sz="2800" dirty="0" smtClean="0"/>
              <a:t>помогут такие знакомые всем упражнения, как лепка, упражнения с бумагой, сортировка мелких предметов. Перед лепкой пусть он разминает пластилин. Это полезное упражнение для развития мелкой моторики.</a:t>
            </a:r>
          </a:p>
          <a:p>
            <a:pPr algn="just">
              <a:buNone/>
            </a:pPr>
            <a:r>
              <a:rPr lang="ru-RU" sz="2800" dirty="0" smtClean="0"/>
              <a:t>  </a:t>
            </a:r>
            <a:r>
              <a:rPr lang="ru-RU" sz="2800" dirty="0" smtClean="0"/>
              <a:t> </a:t>
            </a:r>
            <a:r>
              <a:rPr lang="ru-RU" sz="2800" dirty="0" smtClean="0"/>
              <a:t>Работая с бумагой, пусть рвет и сминает ее, делает бумажные шарики, а из шариков выкладывает силуэт – например, кошку, барашка, тучку и т.д. 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Подготовив </a:t>
            </a:r>
            <a:r>
              <a:rPr lang="ru-RU" sz="2800" dirty="0" smtClean="0"/>
              <a:t>таким образом пальчики к работе, приступайте с ребенком к отработке графических навыков. 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DSC_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503703" cy="410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98072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Упражнения </a:t>
            </a:r>
            <a:r>
              <a:rPr lang="ru-RU" sz="2800" b="1" dirty="0" smtClean="0"/>
              <a:t>с </a:t>
            </a:r>
            <a:r>
              <a:rPr lang="ru-RU" sz="2800" b="1" dirty="0" smtClean="0"/>
              <a:t>бумагой:</a:t>
            </a:r>
            <a:endParaRPr lang="ru-RU" sz="28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8456" y="40585128"/>
            <a:ext cx="4581973" cy="413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309</Words>
  <Application>Microsoft Office PowerPoint</Application>
  <PresentationFormat>Экран (4:3)</PresentationFormat>
  <Paragraphs>65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Рекомендации для родителей по подготовке детей к  обучению  в школе.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Волгоградская гуманитарная академия профессиональной подготовки  специалистов социальной сферы  Программа профессиональной переподготовки  Педагогика и методика дошкольного образования с дополнительной подготовкой  в области коммуникативно-речевого развития и логопедагогики (1080)  Дисциплина: Социально-коммуникативное развитие детей дошкольного возраста в условиях введения ФГОС ДО  Практическое задание 3, Модуль 3. Социально-коммуникативное развитие детей дошкольного возраста с учетом ФГОС ДО  Выполнил:  слушатель Терехова Татьяна Мефодьевна Преподаватель: Гершман Елена Дугласовна    г. Волгоград - 2018</dc:title>
  <dc:creator>User</dc:creator>
  <cp:lastModifiedBy>User</cp:lastModifiedBy>
  <cp:revision>27</cp:revision>
  <dcterms:created xsi:type="dcterms:W3CDTF">2018-07-02T15:33:46Z</dcterms:created>
  <dcterms:modified xsi:type="dcterms:W3CDTF">2019-10-18T16:30:39Z</dcterms:modified>
</cp:coreProperties>
</file>