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7" r:id="rId3"/>
    <p:sldId id="268" r:id="rId4"/>
    <p:sldId id="259" r:id="rId5"/>
    <p:sldId id="260" r:id="rId6"/>
    <p:sldId id="262" r:id="rId7"/>
    <p:sldId id="261" r:id="rId8"/>
    <p:sldId id="263" r:id="rId9"/>
    <p:sldId id="264" r:id="rId10"/>
    <p:sldId id="265" r:id="rId11"/>
    <p:sldId id="269" r:id="rId12"/>
    <p:sldId id="266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9990" autoAdjust="0"/>
    <p:restoredTop sz="94660"/>
  </p:normalViewPr>
  <p:slideViewPr>
    <p:cSldViewPr snapToGrid="0">
      <p:cViewPr varScale="1">
        <p:scale>
          <a:sx n="69" d="100"/>
          <a:sy n="69" d="100"/>
        </p:scale>
        <p:origin x="84" y="3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A4965-2131-417F-AA06-125ABFBF401A}" type="datetimeFigureOut">
              <a:rPr lang="ru-RU" smtClean="0"/>
              <a:pPr/>
              <a:t>04.11.2019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C202F-6858-41C3-A257-2789B6C89E0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9100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182"/>
    </mc:Choice>
    <mc:Fallback>
      <p:transition advClick="0" advTm="20182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A4965-2131-417F-AA06-125ABFBF401A}" type="datetimeFigureOut">
              <a:rPr lang="ru-RU" smtClean="0"/>
              <a:pPr/>
              <a:t>04.11.2019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C202F-6858-41C3-A257-2789B6C89E0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3363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182"/>
    </mc:Choice>
    <mc:Fallback>
      <p:transition advClick="0" advTm="20182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A4965-2131-417F-AA06-125ABFBF401A}" type="datetimeFigureOut">
              <a:rPr lang="ru-RU" smtClean="0"/>
              <a:pPr/>
              <a:t>04.11.2019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C202F-6858-41C3-A257-2789B6C89E0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593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182"/>
    </mc:Choice>
    <mc:Fallback>
      <p:transition advClick="0" advTm="20182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A4965-2131-417F-AA06-125ABFBF401A}" type="datetimeFigureOut">
              <a:rPr lang="ru-RU" smtClean="0"/>
              <a:pPr/>
              <a:t>04.11.2019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C202F-6858-41C3-A257-2789B6C89E0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1741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182"/>
    </mc:Choice>
    <mc:Fallback>
      <p:transition advClick="0" advTm="20182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A4965-2131-417F-AA06-125ABFBF401A}" type="datetimeFigureOut">
              <a:rPr lang="ru-RU" smtClean="0"/>
              <a:pPr/>
              <a:t>04.11.2019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C202F-6858-41C3-A257-2789B6C89E0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5402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182"/>
    </mc:Choice>
    <mc:Fallback>
      <p:transition advClick="0" advTm="20182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A4965-2131-417F-AA06-125ABFBF401A}" type="datetimeFigureOut">
              <a:rPr lang="ru-RU" smtClean="0"/>
              <a:pPr/>
              <a:t>04.11.2019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C202F-6858-41C3-A257-2789B6C89E0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1422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182"/>
    </mc:Choice>
    <mc:Fallback>
      <p:transition advClick="0" advTm="20182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A4965-2131-417F-AA06-125ABFBF401A}" type="datetimeFigureOut">
              <a:rPr lang="ru-RU" smtClean="0"/>
              <a:pPr/>
              <a:t>04.11.2019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C202F-6858-41C3-A257-2789B6C89E0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347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182"/>
    </mc:Choice>
    <mc:Fallback>
      <p:transition advClick="0" advTm="20182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A4965-2131-417F-AA06-125ABFBF401A}" type="datetimeFigureOut">
              <a:rPr lang="ru-RU" smtClean="0"/>
              <a:pPr/>
              <a:t>04.11.2019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C202F-6858-41C3-A257-2789B6C89E0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7593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182"/>
    </mc:Choice>
    <mc:Fallback>
      <p:transition advClick="0" advTm="20182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A4965-2131-417F-AA06-125ABFBF401A}" type="datetimeFigureOut">
              <a:rPr lang="ru-RU" smtClean="0"/>
              <a:pPr/>
              <a:t>04.11.2019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C202F-6858-41C3-A257-2789B6C89E0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1351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182"/>
    </mc:Choice>
    <mc:Fallback>
      <p:transition advClick="0" advTm="20182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A4965-2131-417F-AA06-125ABFBF401A}" type="datetimeFigureOut">
              <a:rPr lang="ru-RU" smtClean="0"/>
              <a:pPr/>
              <a:t>04.11.2019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C202F-6858-41C3-A257-2789B6C89E0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1688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182"/>
    </mc:Choice>
    <mc:Fallback>
      <p:transition advClick="0" advTm="20182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A4965-2131-417F-AA06-125ABFBF401A}" type="datetimeFigureOut">
              <a:rPr lang="ru-RU" smtClean="0"/>
              <a:pPr/>
              <a:t>04.11.2019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C202F-6858-41C3-A257-2789B6C89E0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0516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182"/>
    </mc:Choice>
    <mc:Fallback>
      <p:transition advClick="0" advTm="20182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6A4965-2131-417F-AA06-125ABFBF401A}" type="datetimeFigureOut">
              <a:rPr lang="ru-RU" smtClean="0"/>
              <a:pPr/>
              <a:t>04.11.2019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AC202F-6858-41C3-A257-2789B6C89E0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6051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p14:dur="250" advClick="0" advTm="20182"/>
    </mc:Choice>
    <mc:Fallback>
      <p:transition advClick="0" advTm="20182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056845" y="1022002"/>
            <a:ext cx="38679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r>
              <a:rPr lang="ru-RU" sz="3200" b="1" dirty="0" smtClean="0">
                <a:solidFill>
                  <a:srgbClr val="FF0000"/>
                </a:solidFill>
              </a:rPr>
              <a:t>«Будь здоров»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t="12708"/>
          <a:stretch/>
        </p:blipFill>
        <p:spPr>
          <a:xfrm>
            <a:off x="3196223" y="1797774"/>
            <a:ext cx="6068608" cy="39969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837" y="640449"/>
            <a:ext cx="2110681" cy="23167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3370" y="640449"/>
            <a:ext cx="2530059" cy="21337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25126" y="4045712"/>
            <a:ext cx="2328874" cy="21337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8215" y="3939026"/>
            <a:ext cx="2777712" cy="22162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18378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182"/>
    </mc:Choice>
    <mc:Fallback>
      <p:transition advClick="0" advTm="20182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55" y="0"/>
            <a:ext cx="5757645" cy="3838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39"/>
          <a:stretch/>
        </p:blipFill>
        <p:spPr>
          <a:xfrm>
            <a:off x="207818" y="2897767"/>
            <a:ext cx="5948364" cy="37102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5725393" cy="42940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3187974"/>
            <a:ext cx="5636852" cy="35450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32748" y="2700465"/>
            <a:ext cx="1926503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800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182"/>
    </mc:Choice>
    <mc:Fallback>
      <p:transition advClick="0" advTm="20182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949757" y="665018"/>
            <a:ext cx="4271756" cy="1557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AA Futured" pitchFamily="2" charset="-52"/>
              </a:rPr>
              <a:t>Зимой спортивные игры мы играем</a:t>
            </a:r>
            <a:b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AA Futured" pitchFamily="2" charset="-52"/>
              </a:rPr>
            </a:b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AA Futured" pitchFamily="2" charset="-52"/>
              </a:rPr>
              <a:t>И здоровье укрепляем,</a:t>
            </a:r>
            <a:b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AA Futured" pitchFamily="2" charset="-52"/>
              </a:rPr>
            </a:b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AA Futured" pitchFamily="2" charset="-52"/>
              </a:rPr>
              <a:t>От души мы отдыхаем!</a:t>
            </a:r>
            <a:endParaRPr lang="ru-RU" sz="2400" b="1" dirty="0">
              <a:solidFill>
                <a:schemeClr val="accent5">
                  <a:lumMod val="50000"/>
                </a:schemeClr>
              </a:solidFill>
              <a:latin typeface="AA Futured" pitchFamily="2" charset="-52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634" y="3368945"/>
            <a:ext cx="6196468" cy="3254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44" y="2222618"/>
            <a:ext cx="2329748" cy="41488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730" y="339570"/>
            <a:ext cx="6158277" cy="33252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879" y="1719067"/>
            <a:ext cx="4062868" cy="457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023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182"/>
    </mc:Choice>
    <mc:Fallback>
      <p:transition advClick="0" advTm="20182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082" y="245960"/>
            <a:ext cx="3247744" cy="243580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32" y="2501659"/>
            <a:ext cx="5773044" cy="43297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-94772"/>
            <a:ext cx="5749636" cy="35883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476" y="3025096"/>
            <a:ext cx="5749636" cy="3832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47380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182"/>
    </mc:Choice>
    <mc:Fallback>
      <p:transition advClick="0" advTm="20182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72836" y="803564"/>
            <a:ext cx="1050174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Самой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актуальной проблемой на сегодняшний день является укрепление здоровья детей. В. А. Сухомлинский писал: "Я не боюсь еще и еще раз повторить: забота о здоровье ребенка - это важнейший труд воспитателя". Здоровье рассматривается как полное физическое, психическое и социальное благополучие, как гармоничное состояние организма, которое позволяет человеку быть активным в своей жизни, добиваться успехов в различной деятельности. Для достижения гармонии с природой, самим собой необходимо учиться заботится о своем здоровье с детства. Очень важным на сегодняшний день является формирование у детей дошкольного возраста мотивов, понятий, убеждений в необходимости сохранения своего здоровья и укрепления его с помощью приобщения к здоровому образу жизни.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Здоровый образ жизни - это образ жизни, основанный на принципах нравственности, рационально организованный, активный, трудовой, закаливающий и, в то же время, защищающий от неблагоприятных воздействий окружающей среды, позволяющий до глубокой старости сохранять нравственное, психическое и физическое здоровье. Особенно важно уметь правильно организовывать свое питание. Именно в детстве закладываются основы здоровой организации жизни ребенка на будущее. Важно, чтобы у ребенка сформировалось представление об устойчивой взаимосвязи благополучия организма и питания.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2333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182"/>
    </mc:Choice>
    <mc:Fallback>
      <p:transition advClick="0" advTm="201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717442" y="1287888"/>
            <a:ext cx="64265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dirty="0" smtClean="0">
              <a:solidFill>
                <a:srgbClr val="00206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51" y="3037441"/>
            <a:ext cx="5742394" cy="37176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006924"/>
            <a:ext cx="5488353" cy="36437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100" y="0"/>
            <a:ext cx="5892536" cy="33145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17" y="-57226"/>
            <a:ext cx="5615583" cy="34709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4405745" y="2621018"/>
            <a:ext cx="375458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Чтобы быть всегда здоровым,</a:t>
            </a:r>
            <a:b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Нужно бегать и скакать.</a:t>
            </a:r>
            <a:b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Больше спортом заниматься,</a:t>
            </a:r>
            <a:b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здоровым не скучать.</a:t>
            </a:r>
          </a:p>
        </p:txBody>
      </p:sp>
    </p:spTree>
    <p:extLst>
      <p:ext uri="{BB962C8B-B14F-4D97-AF65-F5344CB8AC3E}">
        <p14:creationId xmlns:p14="http://schemas.microsoft.com/office/powerpoint/2010/main" val="3509325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182"/>
    </mc:Choice>
    <mc:Fallback>
      <p:transition advClick="0" advTm="20182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031086" y="1021946"/>
            <a:ext cx="44217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	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30" b="12323"/>
          <a:stretch/>
        </p:blipFill>
        <p:spPr>
          <a:xfrm>
            <a:off x="398751" y="1353099"/>
            <a:ext cx="3857625" cy="51261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9" t="12324" r="359" b="12525"/>
          <a:stretch/>
        </p:blipFill>
        <p:spPr>
          <a:xfrm>
            <a:off x="7716837" y="1360027"/>
            <a:ext cx="3857625" cy="5153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09" b="14050"/>
          <a:stretch/>
        </p:blipFill>
        <p:spPr>
          <a:xfrm>
            <a:off x="4031086" y="1360027"/>
            <a:ext cx="3970270" cy="51192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1108364" y="409874"/>
            <a:ext cx="100861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Чтоб 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здоровым, крепким 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быть, Надо развиваться.</a:t>
            </a:r>
          </a:p>
          <a:p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И 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тела и 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души Спортом 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заниматься.</a:t>
            </a:r>
          </a:p>
        </p:txBody>
      </p:sp>
    </p:spTree>
    <p:extLst>
      <p:ext uri="{BB962C8B-B14F-4D97-AF65-F5344CB8AC3E}">
        <p14:creationId xmlns:p14="http://schemas.microsoft.com/office/powerpoint/2010/main" val="1997580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182"/>
    </mc:Choice>
    <mc:Fallback>
      <p:transition advClick="0" advTm="20182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9443" y="0"/>
            <a:ext cx="2182557" cy="204843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580908" y="724995"/>
            <a:ext cx="32142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 здоровье сохранить,</a:t>
            </a:r>
            <a:b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Организм свой укрепить,</a:t>
            </a:r>
            <a:b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Знает вся моя семья</a:t>
            </a:r>
            <a:b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Должен быть режим у дня.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62" y="0"/>
            <a:ext cx="5902037" cy="4114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184" y="2170923"/>
            <a:ext cx="6123707" cy="44369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16" y="2771395"/>
            <a:ext cx="5798127" cy="3958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33665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182"/>
    </mc:Choice>
    <mc:Fallback>
      <p:transition advClick="0" advTm="20182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782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916883" y="537070"/>
            <a:ext cx="332404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AA Futured" pitchFamily="2" charset="-52"/>
              </a:rPr>
              <a:t>Нужно спину так держать, Чтобы ровненько стоять. Люди смотрят не дыша : Ох, осанка хороша!</a:t>
            </a: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AA Futured" pitchFamily="2" charset="-52"/>
              </a:rPr>
              <a:t>Ты осанку береги —Правильно сиди, ходи, Пей побольше молока —Кальций нужен нам всегда.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7324" y="714671"/>
            <a:ext cx="4285859" cy="515156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5681" y="923301"/>
            <a:ext cx="1804572" cy="135342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146" y="2796903"/>
            <a:ext cx="3718882" cy="377984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7011" y="3567768"/>
            <a:ext cx="1072989" cy="1274174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 flipH="1">
            <a:off x="6638589" y="3574696"/>
            <a:ext cx="354450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FF0000"/>
                </a:solidFill>
                <a:latin typeface="AA Futured" pitchFamily="2" charset="-52"/>
                <a:cs typeface="Times New Roman" panose="02020603050405020304" pitchFamily="18" charset="0"/>
              </a:rPr>
              <a:t>Задачи: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AA Futured" pitchFamily="2" charset="-52"/>
                <a:cs typeface="Times New Roman" panose="02020603050405020304" pitchFamily="18" charset="0"/>
              </a:rPr>
              <a:t>Сформировать у детей практические умения и навыки в области физического воспитания. Привить детям навыки сохранения и укрепления здоровья; сформировать потребность в здоровом образе жизни. </a:t>
            </a:r>
          </a:p>
        </p:txBody>
      </p:sp>
    </p:spTree>
    <p:extLst>
      <p:ext uri="{BB962C8B-B14F-4D97-AF65-F5344CB8AC3E}">
        <p14:creationId xmlns:p14="http://schemas.microsoft.com/office/powerpoint/2010/main" val="3750037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182"/>
    </mc:Choice>
    <mc:Fallback>
      <p:transition advClick="0" advTm="20182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12" y="99577"/>
            <a:ext cx="5555328" cy="36588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640" y="3371637"/>
            <a:ext cx="5639879" cy="33574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17" y="3148437"/>
            <a:ext cx="5616906" cy="37095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99577"/>
            <a:ext cx="5738802" cy="3367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90098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182"/>
    </mc:Choice>
    <mc:Fallback>
      <p:transition advClick="0" advTm="20182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0337" y="468394"/>
            <a:ext cx="1923062" cy="145738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373092" y="850006"/>
            <a:ext cx="40316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Солнце, воздух и вода —</a:t>
            </a:r>
            <a:b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Наши лучшие друзья.</a:t>
            </a:r>
            <a:b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ними будем мы дружить,</a:t>
            </a:r>
            <a:b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 здоровыми нам быть.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159" y="3011714"/>
            <a:ext cx="5952240" cy="33388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45" y="96580"/>
            <a:ext cx="5915892" cy="36584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63" y="3429000"/>
            <a:ext cx="6096000" cy="29360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9650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182"/>
    </mc:Choice>
    <mc:Fallback>
      <p:transition advClick="0" advTm="20182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701636" y="579474"/>
            <a:ext cx="64839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AA Futured" pitchFamily="2" charset="-52"/>
              </a:rPr>
              <a:t>По утрам ты 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AA Futured" pitchFamily="2" charset="-52"/>
              </a:rPr>
              <a:t>закаляйся, Водой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AA Futured" pitchFamily="2" charset="-52"/>
              </a:rPr>
              <a:t>холодной обливайся.</a:t>
            </a:r>
            <a:br>
              <a:rPr lang="ru-RU" b="1" dirty="0">
                <a:solidFill>
                  <a:schemeClr val="accent5">
                    <a:lumMod val="50000"/>
                  </a:schemeClr>
                </a:solidFill>
                <a:latin typeface="AA Futured" pitchFamily="2" charset="-52"/>
              </a:rPr>
            </a:b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AA Futured" pitchFamily="2" charset="-52"/>
              </a:rPr>
              <a:t>Будешь ты всегда 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AA Futured" pitchFamily="2" charset="-52"/>
              </a:rPr>
              <a:t>здоров. Тут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AA Futured" pitchFamily="2" charset="-52"/>
              </a:rPr>
              <a:t>не нужно лишних слов.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0975" y="861727"/>
            <a:ext cx="3741141" cy="535209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00" y="1696978"/>
            <a:ext cx="5960413" cy="44644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4252" y="1307346"/>
            <a:ext cx="2066723" cy="183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050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182"/>
    </mc:Choice>
    <mc:Fallback>
      <p:transition advClick="0" advTm="20182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352</TotalTime>
  <Words>119</Words>
  <Application>Microsoft Office PowerPoint</Application>
  <PresentationFormat>Широкоэкранный</PresentationFormat>
  <Paragraphs>14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AA Futured</vt:lpstr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Игорь Скрябин</cp:lastModifiedBy>
  <cp:revision>35</cp:revision>
  <dcterms:created xsi:type="dcterms:W3CDTF">2019-05-11T06:08:54Z</dcterms:created>
  <dcterms:modified xsi:type="dcterms:W3CDTF">2019-11-04T17:43:37Z</dcterms:modified>
</cp:coreProperties>
</file>