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63" r:id="rId4"/>
    <p:sldId id="264" r:id="rId5"/>
    <p:sldId id="265" r:id="rId6"/>
    <p:sldId id="266" r:id="rId7"/>
    <p:sldId id="267" r:id="rId8"/>
    <p:sldId id="257" r:id="rId9"/>
    <p:sldId id="260" r:id="rId10"/>
    <p:sldId id="258" r:id="rId11"/>
    <p:sldId id="261" r:id="rId12"/>
    <p:sldId id="259" r:id="rId13"/>
    <p:sldId id="262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A2F3D8A-E14E-4A83-A634-7B097AED5A32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C1D72E9-6E3A-4203-93D8-6EDAF6FE3A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F3D8A-E14E-4A83-A634-7B097AED5A32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72E9-6E3A-4203-93D8-6EDAF6FE3A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F3D8A-E14E-4A83-A634-7B097AED5A32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72E9-6E3A-4203-93D8-6EDAF6FE3A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A2F3D8A-E14E-4A83-A634-7B097AED5A32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72E9-6E3A-4203-93D8-6EDAF6FE3A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A2F3D8A-E14E-4A83-A634-7B097AED5A32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C1D72E9-6E3A-4203-93D8-6EDAF6FE3AC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A2F3D8A-E14E-4A83-A634-7B097AED5A32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C1D72E9-6E3A-4203-93D8-6EDAF6FE3A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A2F3D8A-E14E-4A83-A634-7B097AED5A32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C1D72E9-6E3A-4203-93D8-6EDAF6FE3A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F3D8A-E14E-4A83-A634-7B097AED5A32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72E9-6E3A-4203-93D8-6EDAF6FE3A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A2F3D8A-E14E-4A83-A634-7B097AED5A32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C1D72E9-6E3A-4203-93D8-6EDAF6FE3A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A2F3D8A-E14E-4A83-A634-7B097AED5A32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C1D72E9-6E3A-4203-93D8-6EDAF6FE3A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A2F3D8A-E14E-4A83-A634-7B097AED5A32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C1D72E9-6E3A-4203-93D8-6EDAF6FE3A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A2F3D8A-E14E-4A83-A634-7B097AED5A32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C1D72E9-6E3A-4203-93D8-6EDAF6FE3A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692696"/>
            <a:ext cx="8784976" cy="48965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/>
              <a:t>Квест-игра</a:t>
            </a:r>
            <a:r>
              <a:rPr lang="ru-RU" b="1"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как инновационная интерактивная форма организации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проектной деятельности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на уроках русского языка и литературы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1196752"/>
            <a:ext cx="8820472" cy="5472608"/>
          </a:xfrm>
        </p:spPr>
        <p:txBody>
          <a:bodyPr>
            <a:normAutofit fontScale="92500" lnSpcReduction="20000"/>
          </a:bodyPr>
          <a:lstStyle/>
          <a:p>
            <a:pPr marL="578358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вид сложного предложения, в котором части равноправны.</a:t>
            </a:r>
          </a:p>
          <a:p>
            <a:pPr marL="578358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вид сложного предложения, в котором части неравноправны, одна главная, другая – придаточная.</a:t>
            </a:r>
          </a:p>
          <a:p>
            <a:pPr marL="578358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Части этого сложного предложения связаны подчинительными союзами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(что, чтобы, как и др.)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8358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Части этого сложного предложения связаны сочинительными союзами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(и, но, а, тоже и др.)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8358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Части этого сложного предложения связаны по смыслу и интонацией, выраженной на письме знаками препинания (, : - ;).</a:t>
            </a:r>
          </a:p>
          <a:p>
            <a:pPr marL="578358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таком сложном предложении можно задать вопрос от главной части к придаточной.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03848" y="0"/>
            <a:ext cx="248114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СПП</a:t>
            </a:r>
            <a:endParaRPr lang="ru-RU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анимация ура0.gif">
            <a:hlinkClick r:id="" action="ppaction://noaction" highlightClick="1">
              <a:snd r:embed="rId2" name="applause.wav"/>
            </a:hlinkClick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6229" y="1268761"/>
            <a:ext cx="7144979" cy="4608512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1196752"/>
            <a:ext cx="8820472" cy="5472608"/>
          </a:xfrm>
        </p:spPr>
        <p:txBody>
          <a:bodyPr>
            <a:normAutofit fontScale="92500" lnSpcReduction="20000"/>
          </a:bodyPr>
          <a:lstStyle/>
          <a:p>
            <a:pPr marL="578358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вид сложного предложения, в котором части равноправны.</a:t>
            </a:r>
          </a:p>
          <a:p>
            <a:pPr marL="578358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вид сложного предложения, в котором части неравноправны, одна главная, другая – придаточная.</a:t>
            </a:r>
          </a:p>
          <a:p>
            <a:pPr marL="578358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Части этого сложного предложения связаны подчинительными союзами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(что, чтобы, как и др.)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8358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Части этого сложного предложения связаны сочинительными союзами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(и, но, а, тоже и др.)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8358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Части этого сложного предложения связаны по смыслу и интонацией, выраженной на письме знаками препинания (, : - ;).</a:t>
            </a:r>
          </a:p>
          <a:p>
            <a:pPr marL="578358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таком сложном предложении можно задать вопрос от главной части к придаточной.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347864" y="0"/>
            <a:ext cx="229865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</a:t>
            </a:r>
            <a:r>
              <a:rPr lang="ru-RU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</a:t>
            </a:r>
            <a:endParaRPr lang="ru-RU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анимация ура1.gif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0"/>
            <a:ext cx="6480720" cy="5606159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Итоговый тест!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6927304" cy="445976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Ответы к итоговому тесту:</a:t>
            </a:r>
          </a:p>
          <a:p>
            <a:pPr marL="569214" lvl="0" indent="-514350">
              <a:buFont typeface="+mj-lt"/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В</a:t>
            </a:r>
          </a:p>
          <a:p>
            <a:pPr marL="569214" lvl="0" indent="-514350">
              <a:buFont typeface="+mj-lt"/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А</a:t>
            </a:r>
          </a:p>
          <a:p>
            <a:pPr marL="569214" lvl="0" indent="-514350">
              <a:buFont typeface="+mj-lt"/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А</a:t>
            </a:r>
          </a:p>
          <a:p>
            <a:pPr marL="569214" lvl="0" indent="-514350">
              <a:buFont typeface="+mj-lt"/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Б</a:t>
            </a:r>
          </a:p>
          <a:p>
            <a:pPr marL="569214" lvl="0" indent="-514350">
              <a:buFont typeface="+mj-lt"/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Б</a:t>
            </a:r>
          </a:p>
          <a:p>
            <a:pPr marL="569214" lvl="0" indent="-514350">
              <a:buFont typeface="+mj-lt"/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А-3, Б-2, В-1, Г-4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8820472" cy="590612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0 ошибок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КВЕСТ пройден успешно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 ошибка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КВЕСТ пройден неплохо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 ошибки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КВЕСТ пройден, но есть над чем поработать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 ошибки и более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КВЕСТ не пройден! 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0"/>
            <a:ext cx="8748464" cy="3228776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Фрагмент урока 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русского 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языка на тему </a:t>
            </a: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Сложные предложения с разными видами связи</a:t>
            </a: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mandacoyne.com/wp-content/uploads/2013/09/15431178_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1"/>
            <a:ext cx="8136904" cy="6100133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988840"/>
            <a:ext cx="744306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Получим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стартовые задания!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408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-Что изучает синтаксис? </a:t>
            </a:r>
          </a:p>
          <a:p>
            <a:r>
              <a:rPr lang="ru-RU" sz="4000" dirty="0" smtClean="0"/>
              <a:t>- Что мы считаем предложением? </a:t>
            </a:r>
          </a:p>
          <a:p>
            <a:r>
              <a:rPr lang="ru-RU" sz="4000" dirty="0" smtClean="0"/>
              <a:t>- Грамматическая основа – это…? </a:t>
            </a:r>
          </a:p>
          <a:p>
            <a:r>
              <a:rPr lang="ru-RU" sz="4000" dirty="0" smtClean="0"/>
              <a:t>- Что мы называем сложным предложением? 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39438" y="2967335"/>
            <a:ext cx="72651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Приступаем к игре!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590257" y="2967335"/>
            <a:ext cx="5963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Проверим себя!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1196752"/>
            <a:ext cx="8820472" cy="5472608"/>
          </a:xfrm>
        </p:spPr>
        <p:txBody>
          <a:bodyPr>
            <a:normAutofit fontScale="92500" lnSpcReduction="20000"/>
          </a:bodyPr>
          <a:lstStyle/>
          <a:p>
            <a:pPr marL="578358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вид сложного предложения, в котором части равноправны.</a:t>
            </a:r>
          </a:p>
          <a:p>
            <a:pPr marL="578358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вид сложного предложения, в котором части неравноправны, одна главная, другая – придаточная.</a:t>
            </a:r>
          </a:p>
          <a:p>
            <a:pPr marL="578358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Части этого сложного предложения связаны подчинительными союзами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(что, чтобы, как и др.)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8358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Части этого сложного предложения связаны сочинительными союзами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(и, но, а, тоже и др.)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8358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Части этого сложного предложения связаны по смыслу и интонацией, выраженной на письме знаками препинания (, : - ;).</a:t>
            </a:r>
          </a:p>
          <a:p>
            <a:pPr marL="578358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таком сложном предложении можно задать вопрос от главной части к придаточной.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131840" y="0"/>
            <a:ext cx="258761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ССП</a:t>
            </a:r>
            <a:endParaRPr lang="ru-RU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анимация ура 2.gif">
            <a:hlinkClick r:id="" action="ppaction://noaction" highlightClick="1">
              <a:snd r:embed="rId2" name="applause.wav"/>
            </a:hlinkClick>
            <a:hlinkHover r:id="" action="ppaction://noaction" highlightClick="1">
              <a:snd r:embed="rId2" name="applause.wav"/>
            </a:hlinkHover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7" y="-1"/>
            <a:ext cx="8388424" cy="5760051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26</TotalTime>
  <Words>383</Words>
  <Application>Microsoft Office PowerPoint</Application>
  <PresentationFormat>Экран (4:3)</PresentationFormat>
  <Paragraphs>43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Яркая</vt:lpstr>
      <vt:lpstr>Квест-игра  как инновационная интерактивная форма организации  проектной деятельности  на уроках русского языка и литературы </vt:lpstr>
      <vt:lpstr>Фрагмент урока  русского языка на тему  «Сложные предложения с разными видами связи»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Итоговый тест!</vt:lpstr>
      <vt:lpstr>Слайд 15</vt:lpstr>
    </vt:vector>
  </TitlesOfParts>
  <Company>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Квест-игра  как инновационная интерактивная форма организации  проектной деятельности  на уроках русского языка и литературы </dc:title>
  <dc:creator>Лена</dc:creator>
  <cp:lastModifiedBy>Лена</cp:lastModifiedBy>
  <cp:revision>15</cp:revision>
  <dcterms:created xsi:type="dcterms:W3CDTF">2019-10-28T16:50:11Z</dcterms:created>
  <dcterms:modified xsi:type="dcterms:W3CDTF">2019-10-29T15:29:01Z</dcterms:modified>
</cp:coreProperties>
</file>