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69" r:id="rId5"/>
    <p:sldId id="270" r:id="rId6"/>
    <p:sldId id="273" r:id="rId7"/>
    <p:sldId id="272" r:id="rId8"/>
    <p:sldId id="274" r:id="rId9"/>
    <p:sldId id="275" r:id="rId10"/>
    <p:sldId id="276" r:id="rId11"/>
    <p:sldId id="277" r:id="rId12"/>
    <p:sldId id="278" r:id="rId13"/>
    <p:sldId id="284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81" d="100"/>
          <a:sy n="81" d="100"/>
        </p:scale>
        <p:origin x="-100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971600" y="1815207"/>
            <a:ext cx="7200800" cy="2291482"/>
            <a:chOff x="1115616" y="2146448"/>
            <a:chExt cx="7165477" cy="29919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326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Веселый снеговик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1" y="3932804"/>
              <a:ext cx="5084703" cy="1205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1"/>
                  </a:solidFill>
                  <a:latin typeface="Arial" charset="0"/>
                  <a:cs typeface="Arial" charset="0"/>
                </a:rPr>
                <a:t>ГБОУ СОШ </a:t>
              </a:r>
              <a:r>
                <a:rPr lang="ru-RU" dirty="0" err="1" smtClean="0">
                  <a:solidFill>
                    <a:schemeClr val="accent1"/>
                  </a:solidFill>
                  <a:latin typeface="Arial" charset="0"/>
                  <a:cs typeface="Arial" charset="0"/>
                </a:rPr>
                <a:t>с.Пискалы</a:t>
              </a:r>
              <a:r>
                <a:rPr lang="ru-RU" dirty="0" smtClean="0">
                  <a:solidFill>
                    <a:schemeClr val="accent1"/>
                  </a:solidFill>
                  <a:latin typeface="Arial" charset="0"/>
                  <a:cs typeface="Arial" charset="0"/>
                </a:rPr>
                <a:t> СПДС «Колобок»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1"/>
                  </a:solidFill>
                  <a:latin typeface="Arial" charset="0"/>
                  <a:cs typeface="Arial" charset="0"/>
                </a:rPr>
                <a:t>Воспитатели: Абрамова С.С.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1"/>
                  </a:solidFill>
                  <a:latin typeface="Arial" charset="0"/>
                  <a:cs typeface="Arial" charset="0"/>
                </a:rPr>
                <a:t>Комлева Н.Н. </a:t>
              </a:r>
              <a:endParaRPr lang="ru-RU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077200" cy="655638"/>
          </a:xfrm>
        </p:spPr>
        <p:txBody>
          <a:bodyPr/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«Замораживание жидкости»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2116336" cy="282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7300"/>
            <a:ext cx="189280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14" y="1409700"/>
            <a:ext cx="185985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3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Прогулка со снеговиком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810000" cy="353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3810000" cy="338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0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3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Monotype Corsiva" panose="03010101010201010101" pitchFamily="66" charset="0"/>
              </a:rPr>
              <a:t>Работа с родителями</a:t>
            </a:r>
            <a:br>
              <a:rPr lang="ru-RU" sz="4000" b="1" dirty="0" smtClean="0">
                <a:latin typeface="Monotype Corsiva" panose="03010101010201010101" pitchFamily="66" charset="0"/>
              </a:rPr>
            </a:br>
            <a:r>
              <a:rPr lang="ru-RU" sz="4000" b="1" dirty="0" smtClean="0">
                <a:latin typeface="Monotype Corsiva" panose="03010101010201010101" pitchFamily="66" charset="0"/>
              </a:rPr>
              <a:t>«Веселые снеговики»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87768"/>
            <a:ext cx="7331108" cy="438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67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«День рождения снеговика»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«Волшебная конфета»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«Лыжники»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5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«Попади  снежком в обруч»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33600"/>
            <a:ext cx="4041775" cy="609599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«Прыжки в мешках»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5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«Хоккей»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«Перетягивания каната»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Спасибо за внимание!!!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6324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3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отмечается Международный день Снеговика. Все знают, кто такой снеговик, но мало кому известно, кто придумал его, ведь этой зимней забаве уже не одно столетие.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Снеговик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Снежная баба) – простая снежная скульптура, создаваемая из снега зимой. Лепка снеговиков – детская зимняя игра, дошедшая до нас с древних времен. Наделяя снежную скульптуру самыми добрыми чертами характера, каждый ребенок в душе мечтает, что его герой оживет. Праздник, посвященный Международному дню Снеговика, поможет осуществить эту мечту и подарит детям радость общения с одним из любимых сказочных персонажей!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Реализация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 проекта предусматривает изучение, сохранение традиций русского народа, помогает удовлетворить познавательный интерес детей, их потребность к творческой деятельности. В ходе работы над проектом, дошколята найдут все ответы на вопросы, научатся мастерить снеговиков из подручного материала, получат возможность для успешной самореализации, смогут прочувствовать ситуацию успеха.</a:t>
            </a:r>
          </a:p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Цель 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6-7 Лет представлений о снеговике по средством дидактических игр и опытов со снегом.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Актуальность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История возникновения снеговика</a:t>
            </a:r>
            <a:endParaRPr lang="ru-RU" sz="32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676400"/>
            <a:ext cx="3810000" cy="361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914400"/>
            <a:ext cx="7620000" cy="609600"/>
          </a:xfrm>
        </p:spPr>
        <p:txBody>
          <a:bodyPr/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Умные снеговики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838199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Математика со снеговиками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914399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Буквы со снеговиками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040188" cy="337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62201"/>
            <a:ext cx="4041775" cy="330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6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4572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Волшебный кубик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85799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Составь предложения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505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0417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5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Собери снеговика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005806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6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01000" cy="731838"/>
          </a:xfrm>
        </p:spPr>
        <p:txBody>
          <a:bodyPr/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Продуктивная деятельность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Лепка «Снеговики»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Рисование «Открытка для снеговика»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04018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9801"/>
            <a:ext cx="404177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0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Экспериментирование со снегом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«Где лучики»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«Почему снег мягкий»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4" y="2245519"/>
            <a:ext cx="299005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3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884238"/>
          </a:xfrm>
        </p:spPr>
        <p:txBody>
          <a:bodyPr/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«Цветной лёд»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038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9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107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Презентация PowerPoint</vt:lpstr>
      <vt:lpstr>Актуальность </vt:lpstr>
      <vt:lpstr>История возникновения снеговика</vt:lpstr>
      <vt:lpstr>Умные снеговики</vt:lpstr>
      <vt:lpstr>Презентация PowerPoint</vt:lpstr>
      <vt:lpstr>Собери снеговика</vt:lpstr>
      <vt:lpstr>Продуктивная деятельность</vt:lpstr>
      <vt:lpstr>Экспериментирование со снегом</vt:lpstr>
      <vt:lpstr>«Цветной лёд»</vt:lpstr>
      <vt:lpstr>«Замораживание жидкости»</vt:lpstr>
      <vt:lpstr>Прогулка со снеговиком</vt:lpstr>
      <vt:lpstr>Презентация PowerPoint</vt:lpstr>
      <vt:lpstr>Работа с родителями «Веселые снеговики»</vt:lpstr>
      <vt:lpstr>«День рождения снеговика»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48</cp:revision>
  <dcterms:created xsi:type="dcterms:W3CDTF">2014-07-06T18:18:01Z</dcterms:created>
  <dcterms:modified xsi:type="dcterms:W3CDTF">2022-01-23T07:06:14Z</dcterms:modified>
</cp:coreProperties>
</file>